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683" r:id="rId2"/>
  </p:sldMasterIdLst>
  <p:notesMasterIdLst>
    <p:notesMasterId r:id="rId69"/>
  </p:notesMasterIdLst>
  <p:sldIdLst>
    <p:sldId id="256" r:id="rId3"/>
    <p:sldId id="262" r:id="rId4"/>
    <p:sldId id="258" r:id="rId5"/>
    <p:sldId id="260" r:id="rId6"/>
    <p:sldId id="259" r:id="rId7"/>
    <p:sldId id="263" r:id="rId8"/>
    <p:sldId id="313" r:id="rId9"/>
    <p:sldId id="265" r:id="rId10"/>
    <p:sldId id="264" r:id="rId11"/>
    <p:sldId id="281" r:id="rId12"/>
    <p:sldId id="314" r:id="rId13"/>
    <p:sldId id="315" r:id="rId14"/>
    <p:sldId id="317" r:id="rId15"/>
    <p:sldId id="318" r:id="rId16"/>
    <p:sldId id="316" r:id="rId17"/>
    <p:sldId id="269" r:id="rId18"/>
    <p:sldId id="272" r:id="rId19"/>
    <p:sldId id="319" r:id="rId20"/>
    <p:sldId id="320" r:id="rId21"/>
    <p:sldId id="321" r:id="rId22"/>
    <p:sldId id="276" r:id="rId23"/>
    <p:sldId id="322" r:id="rId24"/>
    <p:sldId id="268" r:id="rId25"/>
    <p:sldId id="323" r:id="rId26"/>
    <p:sldId id="282" r:id="rId27"/>
    <p:sldId id="283" r:id="rId28"/>
    <p:sldId id="291" r:id="rId29"/>
    <p:sldId id="270" r:id="rId30"/>
    <p:sldId id="267" r:id="rId31"/>
    <p:sldId id="266" r:id="rId32"/>
    <p:sldId id="273" r:id="rId33"/>
    <p:sldId id="274" r:id="rId34"/>
    <p:sldId id="275" r:id="rId35"/>
    <p:sldId id="277" r:id="rId36"/>
    <p:sldId id="278" r:id="rId37"/>
    <p:sldId id="271" r:id="rId38"/>
    <p:sldId id="279" r:id="rId39"/>
    <p:sldId id="280" r:id="rId40"/>
    <p:sldId id="284" r:id="rId41"/>
    <p:sldId id="285" r:id="rId42"/>
    <p:sldId id="286" r:id="rId43"/>
    <p:sldId id="287" r:id="rId44"/>
    <p:sldId id="288" r:id="rId45"/>
    <p:sldId id="289" r:id="rId46"/>
    <p:sldId id="290"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312" r:id="rId68"/>
  </p:sldIdLst>
  <p:sldSz cx="9144000" cy="5143500" type="screen16x9"/>
  <p:notesSz cx="6858000" cy="9144000"/>
  <p:embeddedFontLst>
    <p:embeddedFont>
      <p:font typeface="Black Han Sans" panose="020B0604020202020204" charset="-127"/>
      <p:regular r:id="rId70"/>
    </p:embeddedFont>
    <p:embeddedFont>
      <p:font typeface="Amatic SC" panose="00000800000000000000" pitchFamily="2" charset="-79"/>
      <p:regular r:id="rId71"/>
      <p:bold r:id="rId72"/>
    </p:embeddedFont>
    <p:embeddedFont>
      <p:font typeface="Barlow SemiBold" panose="00000700000000000000" pitchFamily="2" charset="0"/>
      <p:regular r:id="rId73"/>
      <p:bold r:id="rId74"/>
      <p:italic r:id="rId75"/>
      <p:boldItalic r:id="rId76"/>
    </p:embeddedFont>
    <p:embeddedFont>
      <p:font typeface="Calibri" panose="020F0502020204030204" pitchFamily="34" charset="0"/>
      <p:regular r:id="rId77"/>
      <p:bold r:id="rId78"/>
      <p:italic r:id="rId79"/>
      <p:boldItalic r:id="rId80"/>
    </p:embeddedFont>
    <p:embeddedFont>
      <p:font typeface="Commissioner" panose="020B0604020202020204" charset="0"/>
      <p:regular r:id="rId81"/>
      <p:bold r:id="rId82"/>
    </p:embeddedFont>
    <p:embeddedFont>
      <p:font typeface="Commissioner ExtraBold" charset="0"/>
      <p:bold r:id="rId83"/>
    </p:embeddedFont>
    <p:embeddedFont>
      <p:font typeface="Francois One" panose="020B0604020202020204" charset="0"/>
      <p:regular r:id="rId84"/>
    </p:embeddedFont>
    <p:embeddedFont>
      <p:font typeface="Maven Pro" panose="020B0604020202020204" charset="0"/>
      <p:regular r:id="rId85"/>
      <p:bold r:id="rId86"/>
    </p:embeddedFont>
    <p:embeddedFont>
      <p:font typeface="Open Sans" panose="020B0606030504020204" pitchFamily="34" charset="0"/>
      <p:regular r:id="rId87"/>
      <p:bold r:id="rId88"/>
      <p:italic r:id="rId89"/>
      <p:boldItalic r:id="rId90"/>
    </p:embeddedFont>
    <p:embeddedFont>
      <p:font typeface="Proxima Nova" panose="020B0604020202020204" charset="0"/>
      <p:regular r:id="rId91"/>
      <p:bold r:id="rId92"/>
      <p:italic r:id="rId93"/>
      <p:boldItalic r:id="rId94"/>
    </p:embeddedFont>
    <p:embeddedFont>
      <p:font typeface="Proxima Nova Semibold" panose="020B0604020202020204" charset="0"/>
      <p:regular r:id="rId95"/>
      <p:bold r:id="rId96"/>
      <p:boldItalic r:id="rId97"/>
    </p:embeddedFont>
    <p:embeddedFont>
      <p:font typeface="Red Hat Display" panose="020B0604020202020204" charset="0"/>
      <p:regular r:id="rId98"/>
      <p:bold r:id="rId99"/>
      <p:italic r:id="rId100"/>
      <p:boldItalic r:id="rId101"/>
    </p:embeddedFont>
    <p:embeddedFont>
      <p:font typeface="Roboto" panose="02000000000000000000" pitchFamily="2" charset="0"/>
      <p:regular r:id="rId102"/>
      <p:bold r:id="rId103"/>
      <p:italic r:id="rId104"/>
      <p:boldItalic r:id="rId105"/>
    </p:embeddedFont>
    <p:embeddedFont>
      <p:font typeface="Roboto Medium" panose="02000000000000000000" pitchFamily="2" charset="0"/>
      <p:regular r:id="rId106"/>
      <p:bold r:id="rId107"/>
      <p:italic r:id="rId108"/>
      <p:boldItalic r:id="rId109"/>
    </p:embeddedFont>
    <p:embeddedFont>
      <p:font typeface="Syne" panose="020B0604020202020204" charset="0"/>
      <p:regular r:id="rId110"/>
      <p:bold r:id="rId111"/>
    </p:embeddedFont>
    <p:embeddedFont>
      <p:font typeface="Syne SemiBold" panose="020B0604020202020204" charset="0"/>
      <p:regular r:id="rId112"/>
      <p:bold r:id="rId11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26BF4E-7176-436C-A7CC-02E3C34030F9}">
  <a:tblStyle styleId="{2D26BF4E-7176-436C-A7CC-02E3C34030F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0" d="100"/>
          <a:sy n="80" d="100"/>
        </p:scale>
        <p:origin x="884" y="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tableStyles" Target="tableStyle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5.fntdata"/><Relationship Id="rId89" Type="http://schemas.openxmlformats.org/officeDocument/2006/relationships/font" Target="fonts/font20.fntdata"/><Relationship Id="rId112" Type="http://schemas.openxmlformats.org/officeDocument/2006/relationships/font" Target="fonts/font43.fntdata"/><Relationship Id="rId16" Type="http://schemas.openxmlformats.org/officeDocument/2006/relationships/slide" Target="slides/slide14.xml"/><Relationship Id="rId107" Type="http://schemas.openxmlformats.org/officeDocument/2006/relationships/font" Target="fonts/font38.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5.fntdata"/><Relationship Id="rId79" Type="http://schemas.openxmlformats.org/officeDocument/2006/relationships/font" Target="fonts/font10.fntdata"/><Relationship Id="rId102" Type="http://schemas.openxmlformats.org/officeDocument/2006/relationships/font" Target="fonts/font33.fntdata"/><Relationship Id="rId5" Type="http://schemas.openxmlformats.org/officeDocument/2006/relationships/slide" Target="slides/slide3.xml"/><Relationship Id="rId90" Type="http://schemas.openxmlformats.org/officeDocument/2006/relationships/font" Target="fonts/font21.fntdata"/><Relationship Id="rId95" Type="http://schemas.openxmlformats.org/officeDocument/2006/relationships/font" Target="fonts/font26.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notesMaster" Target="notesMasters/notesMaster1.xml"/><Relationship Id="rId113" Type="http://schemas.openxmlformats.org/officeDocument/2006/relationships/font" Target="fonts/font44.fntdata"/><Relationship Id="rId80" Type="http://schemas.openxmlformats.org/officeDocument/2006/relationships/font" Target="fonts/font11.fntdata"/><Relationship Id="rId85" Type="http://schemas.openxmlformats.org/officeDocument/2006/relationships/font" Target="fonts/font16.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34.fntdata"/><Relationship Id="rId108" Type="http://schemas.openxmlformats.org/officeDocument/2006/relationships/font" Target="fonts/font39.fntdata"/><Relationship Id="rId54" Type="http://schemas.openxmlformats.org/officeDocument/2006/relationships/slide" Target="slides/slide52.xml"/><Relationship Id="rId70" Type="http://schemas.openxmlformats.org/officeDocument/2006/relationships/font" Target="fonts/font1.fntdata"/><Relationship Id="rId75" Type="http://schemas.openxmlformats.org/officeDocument/2006/relationships/font" Target="fonts/font6.fntdata"/><Relationship Id="rId91" Type="http://schemas.openxmlformats.org/officeDocument/2006/relationships/font" Target="fonts/font22.fntdata"/><Relationship Id="rId96" Type="http://schemas.openxmlformats.org/officeDocument/2006/relationships/font" Target="fonts/font27.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86" Type="http://schemas.openxmlformats.org/officeDocument/2006/relationships/font" Target="fonts/font17.fntdata"/><Relationship Id="rId94" Type="http://schemas.openxmlformats.org/officeDocument/2006/relationships/font" Target="fonts/font25.fntdata"/><Relationship Id="rId99" Type="http://schemas.openxmlformats.org/officeDocument/2006/relationships/font" Target="fonts/font30.fntdata"/><Relationship Id="rId101" Type="http://schemas.openxmlformats.org/officeDocument/2006/relationships/font" Target="fonts/font32.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40.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7.fntdata"/><Relationship Id="rId97" Type="http://schemas.openxmlformats.org/officeDocument/2006/relationships/font" Target="fonts/font28.fntdata"/><Relationship Id="rId104" Type="http://schemas.openxmlformats.org/officeDocument/2006/relationships/font" Target="fonts/font35.fntdata"/><Relationship Id="rId7" Type="http://schemas.openxmlformats.org/officeDocument/2006/relationships/slide" Target="slides/slide5.xml"/><Relationship Id="rId71" Type="http://schemas.openxmlformats.org/officeDocument/2006/relationships/font" Target="fonts/font2.fntdata"/><Relationship Id="rId92" Type="http://schemas.openxmlformats.org/officeDocument/2006/relationships/font" Target="fonts/font23.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8.fntdata"/><Relationship Id="rId110" Type="http://schemas.openxmlformats.org/officeDocument/2006/relationships/font" Target="fonts/font41.fntdata"/><Relationship Id="rId115"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font" Target="fonts/font13.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8.fntdata"/><Relationship Id="rId100" Type="http://schemas.openxmlformats.org/officeDocument/2006/relationships/font" Target="fonts/font31.fntdata"/><Relationship Id="rId105" Type="http://schemas.openxmlformats.org/officeDocument/2006/relationships/font" Target="fonts/font36.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3.fntdata"/><Relationship Id="rId93" Type="http://schemas.openxmlformats.org/officeDocument/2006/relationships/font" Target="fonts/font24.fntdata"/><Relationship Id="rId98" Type="http://schemas.openxmlformats.org/officeDocument/2006/relationships/font" Target="fonts/font29.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font" Target="fonts/font14.fntdata"/><Relationship Id="rId88" Type="http://schemas.openxmlformats.org/officeDocument/2006/relationships/font" Target="fonts/font19.fntdata"/><Relationship Id="rId111" Type="http://schemas.openxmlformats.org/officeDocument/2006/relationships/font" Target="fonts/font42.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font" Target="fonts/font3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e710ee6ade_0_7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e710ee6ade_0_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e710ee6ade_0_7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e710ee6ade_0_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5308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e710ee6ade_0_7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e710ee6ade_0_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7519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e710ee6ade_0_7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e710ee6ade_0_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19937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e710ee6ade_0_7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e710ee6ade_0_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28026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e710ee6ade_0_7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e710ee6ade_0_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1910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e710ee6ade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e710ee6ade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e710ee6ade_0_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e710ee6ade_0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e710ee6ade_0_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e710ee6ade_0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7327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e710ee6ade_0_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e710ee6ade_0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4708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e710ee6ade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e710ee6ade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e710ee6ade_0_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e710ee6ade_0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80795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e710ee6ade_0_5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e710ee6ade_0_5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e710ee6ade_0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e710ee6ade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28740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e710ee6ade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e710ee6ade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e710ee6ade_0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e710ee6ade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39929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e710ee6ade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e710ee6ade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e710ee6ade_0_8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9" name="Google Shape;989;ge710ee6ade_0_8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e811cd5716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e811cd5716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e710ee6ade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e710ee6ade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e710ee6ade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e710ee6ade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e710ee6ade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e710ee6ade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e710ee6ade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e710ee6ade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e710ee6ade_0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e710ee6ade_0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e710ee6ade_0_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e710ee6ade_0_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e710ee6ade_0_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e710ee6ade_0_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e710ee6ade_0_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e710ee6ade_0_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e710ee6ade_0_6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e710ee6ade_0_6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e710ee6ade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e710ee6ade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e710ee6ade_0_6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e710ee6ade_0_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e710ee6ade_0_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e710ee6ade_0_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e710ee6ade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 name="Google Shape;994;ge710ee6ade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e710ee6ade_0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e710ee6ade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e811cd5716_0_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e811cd5716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e710ee6ade_0_8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e710ee6ade_0_8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e710ee6ade_0_8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e710ee6ade_0_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e710ee6ade_0_8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e710ee6ade_0_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e710ee6ade_0_8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2" name="Google Shape;1032;ge710ee6ade_0_8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e710ee6ade_0_8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e710ee6ade_0_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ge9f0d3c393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5" name="Google Shape;1075;ge9f0d3c39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1"/>
        <p:cNvGrpSpPr/>
        <p:nvPr/>
      </p:nvGrpSpPr>
      <p:grpSpPr>
        <a:xfrm>
          <a:off x="0" y="0"/>
          <a:ext cx="0" cy="0"/>
          <a:chOff x="0" y="0"/>
          <a:chExt cx="0" cy="0"/>
        </a:xfrm>
      </p:grpSpPr>
      <p:sp>
        <p:nvSpPr>
          <p:cNvPr id="1452" name="Google Shape;1452;ge710ee6ade_0_19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3" name="Google Shape;1453;ge710ee6ade_0_19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e710ee6ade_0_19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6" name="Google Shape;1466;ge710ee6ade_0_19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e710ee6ade_0_10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9" name="Google Shape;1479;ge710ee6ade_0_10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e811cd571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e811cd571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e710ee6ade_0_10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6" name="Google Shape;1486;ge710ee6ade_0_10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1"/>
        <p:cNvGrpSpPr/>
        <p:nvPr/>
      </p:nvGrpSpPr>
      <p:grpSpPr>
        <a:xfrm>
          <a:off x="0" y="0"/>
          <a:ext cx="0" cy="0"/>
          <a:chOff x="0" y="0"/>
          <a:chExt cx="0" cy="0"/>
        </a:xfrm>
      </p:grpSpPr>
      <p:sp>
        <p:nvSpPr>
          <p:cNvPr id="1492" name="Google Shape;1492;ge710ee6ade_0_10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3" name="Google Shape;1493;ge710ee6ade_0_10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e710ee6ade_0_10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6" name="Google Shape;1516;ge710ee6ade_0_10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0"/>
        <p:cNvGrpSpPr/>
        <p:nvPr/>
      </p:nvGrpSpPr>
      <p:grpSpPr>
        <a:xfrm>
          <a:off x="0" y="0"/>
          <a:ext cx="0" cy="0"/>
          <a:chOff x="0" y="0"/>
          <a:chExt cx="0" cy="0"/>
        </a:xfrm>
      </p:grpSpPr>
      <p:sp>
        <p:nvSpPr>
          <p:cNvPr id="1531" name="Google Shape;1531;ge710ee6ade_0_102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2" name="Google Shape;1532;ge710ee6ade_0_10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p:cNvGrpSpPr/>
        <p:nvPr/>
      </p:nvGrpSpPr>
      <p:grpSpPr>
        <a:xfrm>
          <a:off x="0" y="0"/>
          <a:ext cx="0" cy="0"/>
          <a:chOff x="0" y="0"/>
          <a:chExt cx="0" cy="0"/>
        </a:xfrm>
      </p:grpSpPr>
      <p:sp>
        <p:nvSpPr>
          <p:cNvPr id="1870" name="Google Shape;1870;ge710ee6ade_0_105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e710ee6ade_0_10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6"/>
        <p:cNvGrpSpPr/>
        <p:nvPr/>
      </p:nvGrpSpPr>
      <p:grpSpPr>
        <a:xfrm>
          <a:off x="0" y="0"/>
          <a:ext cx="0" cy="0"/>
          <a:chOff x="0" y="0"/>
          <a:chExt cx="0" cy="0"/>
        </a:xfrm>
      </p:grpSpPr>
      <p:sp>
        <p:nvSpPr>
          <p:cNvPr id="4657" name="Google Shape;4657;ge710ee6ade_0_133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8" name="Google Shape;4658;ge710ee6ade_0_13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5"/>
        <p:cNvGrpSpPr/>
        <p:nvPr/>
      </p:nvGrpSpPr>
      <p:grpSpPr>
        <a:xfrm>
          <a:off x="0" y="0"/>
          <a:ext cx="0" cy="0"/>
          <a:chOff x="0" y="0"/>
          <a:chExt cx="0" cy="0"/>
        </a:xfrm>
      </p:grpSpPr>
      <p:sp>
        <p:nvSpPr>
          <p:cNvPr id="5076" name="Google Shape;5076;ge710ee6ade_0_137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7" name="Google Shape;5077;ge710ee6ade_0_13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5"/>
        <p:cNvGrpSpPr/>
        <p:nvPr/>
      </p:nvGrpSpPr>
      <p:grpSpPr>
        <a:xfrm>
          <a:off x="0" y="0"/>
          <a:ext cx="0" cy="0"/>
          <a:chOff x="0" y="0"/>
          <a:chExt cx="0" cy="0"/>
        </a:xfrm>
      </p:grpSpPr>
      <p:sp>
        <p:nvSpPr>
          <p:cNvPr id="5246" name="Google Shape;5246;ge710ee6ade_0_139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7" name="Google Shape;5247;ge710ee6ade_0_139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0"/>
        <p:cNvGrpSpPr/>
        <p:nvPr/>
      </p:nvGrpSpPr>
      <p:grpSpPr>
        <a:xfrm>
          <a:off x="0" y="0"/>
          <a:ext cx="0" cy="0"/>
          <a:chOff x="0" y="0"/>
          <a:chExt cx="0" cy="0"/>
        </a:xfrm>
      </p:grpSpPr>
      <p:sp>
        <p:nvSpPr>
          <p:cNvPr id="5651" name="Google Shape;5651;ge710ee6ade_0_143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2" name="Google Shape;5652;ge710ee6ade_0_14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0"/>
        <p:cNvGrpSpPr/>
        <p:nvPr/>
      </p:nvGrpSpPr>
      <p:grpSpPr>
        <a:xfrm>
          <a:off x="0" y="0"/>
          <a:ext cx="0" cy="0"/>
          <a:chOff x="0" y="0"/>
          <a:chExt cx="0" cy="0"/>
        </a:xfrm>
      </p:grpSpPr>
      <p:sp>
        <p:nvSpPr>
          <p:cNvPr id="6031" name="Google Shape;6031;ge710ee6ade_0_147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2" name="Google Shape;6032;ge710ee6ade_0_14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e710ee6ade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e710ee6ade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4"/>
        <p:cNvGrpSpPr/>
        <p:nvPr/>
      </p:nvGrpSpPr>
      <p:grpSpPr>
        <a:xfrm>
          <a:off x="0" y="0"/>
          <a:ext cx="0" cy="0"/>
          <a:chOff x="0" y="0"/>
          <a:chExt cx="0" cy="0"/>
        </a:xfrm>
      </p:grpSpPr>
      <p:sp>
        <p:nvSpPr>
          <p:cNvPr id="6445" name="Google Shape;6445;ge710ee6ade_0_15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6" name="Google Shape;6446;ge710ee6ade_0_15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5"/>
        <p:cNvGrpSpPr/>
        <p:nvPr/>
      </p:nvGrpSpPr>
      <p:grpSpPr>
        <a:xfrm>
          <a:off x="0" y="0"/>
          <a:ext cx="0" cy="0"/>
          <a:chOff x="0" y="0"/>
          <a:chExt cx="0" cy="0"/>
        </a:xfrm>
      </p:grpSpPr>
      <p:sp>
        <p:nvSpPr>
          <p:cNvPr id="6806" name="Google Shape;6806;ge710ee6ade_0_155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7" name="Google Shape;6807;ge710ee6ade_0_15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5"/>
        <p:cNvGrpSpPr/>
        <p:nvPr/>
      </p:nvGrpSpPr>
      <p:grpSpPr>
        <a:xfrm>
          <a:off x="0" y="0"/>
          <a:ext cx="0" cy="0"/>
          <a:chOff x="0" y="0"/>
          <a:chExt cx="0" cy="0"/>
        </a:xfrm>
      </p:grpSpPr>
      <p:sp>
        <p:nvSpPr>
          <p:cNvPr id="7316" name="Google Shape;7316;ge710ee6ade_0_160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7" name="Google Shape;7317;ge710ee6ade_0_160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5"/>
        <p:cNvGrpSpPr/>
        <p:nvPr/>
      </p:nvGrpSpPr>
      <p:grpSpPr>
        <a:xfrm>
          <a:off x="0" y="0"/>
          <a:ext cx="0" cy="0"/>
          <a:chOff x="0" y="0"/>
          <a:chExt cx="0" cy="0"/>
        </a:xfrm>
      </p:grpSpPr>
      <p:sp>
        <p:nvSpPr>
          <p:cNvPr id="7936" name="Google Shape;7936;ge710ee6ade_0_166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7" name="Google Shape;7937;ge710ee6ade_0_166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9"/>
        <p:cNvGrpSpPr/>
        <p:nvPr/>
      </p:nvGrpSpPr>
      <p:grpSpPr>
        <a:xfrm>
          <a:off x="0" y="0"/>
          <a:ext cx="0" cy="0"/>
          <a:chOff x="0" y="0"/>
          <a:chExt cx="0" cy="0"/>
        </a:xfrm>
      </p:grpSpPr>
      <p:sp>
        <p:nvSpPr>
          <p:cNvPr id="8530" name="Google Shape;8530;ge710ee6ade_0_17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1" name="Google Shape;8531;ge710ee6ade_0_17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0"/>
        <p:cNvGrpSpPr/>
        <p:nvPr/>
      </p:nvGrpSpPr>
      <p:grpSpPr>
        <a:xfrm>
          <a:off x="0" y="0"/>
          <a:ext cx="0" cy="0"/>
          <a:chOff x="0" y="0"/>
          <a:chExt cx="0" cy="0"/>
        </a:xfrm>
      </p:grpSpPr>
      <p:sp>
        <p:nvSpPr>
          <p:cNvPr id="8851" name="Google Shape;8851;ge710ee6ade_0_175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2" name="Google Shape;8852;ge710ee6ade_0_175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8"/>
        <p:cNvGrpSpPr/>
        <p:nvPr/>
      </p:nvGrpSpPr>
      <p:grpSpPr>
        <a:xfrm>
          <a:off x="0" y="0"/>
          <a:ext cx="0" cy="0"/>
          <a:chOff x="0" y="0"/>
          <a:chExt cx="0" cy="0"/>
        </a:xfrm>
      </p:grpSpPr>
      <p:sp>
        <p:nvSpPr>
          <p:cNvPr id="9159" name="Google Shape;9159;ge710ee6ade_0_194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0" name="Google Shape;9160;ge710ee6ade_0_19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e710ee6ade_0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e710ee6ade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024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e710ee6ade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e710ee6ade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e811cd5716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e811cd5716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30625" y="4473225"/>
            <a:ext cx="4115987" cy="769394"/>
          </a:xfrm>
          <a:custGeom>
            <a:avLst/>
            <a:gdLst/>
            <a:ahLst/>
            <a:cxnLst/>
            <a:rect l="l" t="t" r="r" b="b"/>
            <a:pathLst>
              <a:path w="85129" h="15913" extrusionOk="0">
                <a:moveTo>
                  <a:pt x="81192" y="11976"/>
                </a:moveTo>
                <a:cubicBezTo>
                  <a:pt x="76022" y="6973"/>
                  <a:pt x="68016" y="4037"/>
                  <a:pt x="61511" y="7073"/>
                </a:cubicBezTo>
                <a:cubicBezTo>
                  <a:pt x="58643" y="8407"/>
                  <a:pt x="56207" y="10575"/>
                  <a:pt x="53005" y="11075"/>
                </a:cubicBezTo>
                <a:cubicBezTo>
                  <a:pt x="51437" y="11342"/>
                  <a:pt x="49803" y="11242"/>
                  <a:pt x="48202" y="10975"/>
                </a:cubicBezTo>
                <a:cubicBezTo>
                  <a:pt x="46434" y="10608"/>
                  <a:pt x="44666" y="10008"/>
                  <a:pt x="43031" y="9241"/>
                </a:cubicBezTo>
                <a:cubicBezTo>
                  <a:pt x="38795" y="7239"/>
                  <a:pt x="34992" y="4304"/>
                  <a:pt x="30689" y="2403"/>
                </a:cubicBezTo>
                <a:cubicBezTo>
                  <a:pt x="26353" y="568"/>
                  <a:pt x="21016" y="1"/>
                  <a:pt x="17180" y="2803"/>
                </a:cubicBezTo>
                <a:cubicBezTo>
                  <a:pt x="15745" y="3870"/>
                  <a:pt x="14611" y="5338"/>
                  <a:pt x="13143" y="6405"/>
                </a:cubicBezTo>
                <a:cubicBezTo>
                  <a:pt x="10942" y="8040"/>
                  <a:pt x="8140" y="8640"/>
                  <a:pt x="5671" y="9741"/>
                </a:cubicBezTo>
                <a:cubicBezTo>
                  <a:pt x="3336" y="10842"/>
                  <a:pt x="1335" y="13210"/>
                  <a:pt x="1" y="15912"/>
                </a:cubicBezTo>
                <a:lnTo>
                  <a:pt x="44032" y="15912"/>
                </a:lnTo>
                <a:lnTo>
                  <a:pt x="85128" y="15912"/>
                </a:lnTo>
                <a:cubicBezTo>
                  <a:pt x="83727" y="14678"/>
                  <a:pt x="82526" y="13244"/>
                  <a:pt x="81192" y="119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6965275" y="-156625"/>
            <a:ext cx="2453450" cy="1580500"/>
          </a:xfrm>
          <a:custGeom>
            <a:avLst/>
            <a:gdLst/>
            <a:ahLst/>
            <a:cxnLst/>
            <a:rect l="l" t="t" r="r" b="b"/>
            <a:pathLst>
              <a:path w="98138" h="63220" extrusionOk="0">
                <a:moveTo>
                  <a:pt x="2536" y="0"/>
                </a:moveTo>
                <a:cubicBezTo>
                  <a:pt x="768" y="2535"/>
                  <a:pt x="1" y="5704"/>
                  <a:pt x="535" y="8740"/>
                </a:cubicBezTo>
                <a:cubicBezTo>
                  <a:pt x="2036" y="17146"/>
                  <a:pt x="12410" y="20982"/>
                  <a:pt x="15879" y="28721"/>
                </a:cubicBezTo>
                <a:cubicBezTo>
                  <a:pt x="17914" y="33257"/>
                  <a:pt x="17280" y="38561"/>
                  <a:pt x="16513" y="43465"/>
                </a:cubicBezTo>
                <a:cubicBezTo>
                  <a:pt x="16079" y="46100"/>
                  <a:pt x="15612" y="48869"/>
                  <a:pt x="16446" y="51437"/>
                </a:cubicBezTo>
                <a:cubicBezTo>
                  <a:pt x="17046" y="53238"/>
                  <a:pt x="18181" y="54739"/>
                  <a:pt x="19448" y="56107"/>
                </a:cubicBezTo>
                <a:cubicBezTo>
                  <a:pt x="23932" y="60782"/>
                  <a:pt x="30436" y="63219"/>
                  <a:pt x="36910" y="63219"/>
                </a:cubicBezTo>
                <a:cubicBezTo>
                  <a:pt x="41754" y="63219"/>
                  <a:pt x="46583" y="61855"/>
                  <a:pt x="50537" y="59042"/>
                </a:cubicBezTo>
                <a:cubicBezTo>
                  <a:pt x="56375" y="54873"/>
                  <a:pt x="60044" y="48301"/>
                  <a:pt x="65548" y="43732"/>
                </a:cubicBezTo>
                <a:cubicBezTo>
                  <a:pt x="70526" y="39593"/>
                  <a:pt x="76988" y="37341"/>
                  <a:pt x="83454" y="37341"/>
                </a:cubicBezTo>
                <a:cubicBezTo>
                  <a:pt x="84180" y="37341"/>
                  <a:pt x="84905" y="37370"/>
                  <a:pt x="85629" y="37427"/>
                </a:cubicBezTo>
                <a:cubicBezTo>
                  <a:pt x="89591" y="37744"/>
                  <a:pt x="93614" y="38905"/>
                  <a:pt x="97525" y="38905"/>
                </a:cubicBezTo>
                <a:cubicBezTo>
                  <a:pt x="97730" y="38905"/>
                  <a:pt x="97934" y="38901"/>
                  <a:pt x="98138" y="38895"/>
                </a:cubicBezTo>
                <a:lnTo>
                  <a:pt x="981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6836925" y="-539850"/>
            <a:ext cx="3075550" cy="1928900"/>
          </a:xfrm>
          <a:custGeom>
            <a:avLst/>
            <a:gdLst/>
            <a:ahLst/>
            <a:cxnLst/>
            <a:rect l="l" t="t" r="r" b="b"/>
            <a:pathLst>
              <a:path w="123022" h="77156" extrusionOk="0">
                <a:moveTo>
                  <a:pt x="5338" y="334"/>
                </a:moveTo>
                <a:cubicBezTo>
                  <a:pt x="0" y="9707"/>
                  <a:pt x="4504" y="20548"/>
                  <a:pt x="12242" y="26986"/>
                </a:cubicBezTo>
                <a:cubicBezTo>
                  <a:pt x="16345" y="30355"/>
                  <a:pt x="21582" y="31990"/>
                  <a:pt x="25519" y="35626"/>
                </a:cubicBezTo>
                <a:cubicBezTo>
                  <a:pt x="30622" y="40363"/>
                  <a:pt x="29121" y="47801"/>
                  <a:pt x="27754" y="53806"/>
                </a:cubicBezTo>
                <a:cubicBezTo>
                  <a:pt x="26586" y="58876"/>
                  <a:pt x="25585" y="64380"/>
                  <a:pt x="28521" y="69083"/>
                </a:cubicBezTo>
                <a:cubicBezTo>
                  <a:pt x="31089" y="73253"/>
                  <a:pt x="36526" y="75421"/>
                  <a:pt x="41130" y="76088"/>
                </a:cubicBezTo>
                <a:cubicBezTo>
                  <a:pt x="46600" y="76889"/>
                  <a:pt x="51537" y="74254"/>
                  <a:pt x="55907" y="71351"/>
                </a:cubicBezTo>
                <a:cubicBezTo>
                  <a:pt x="60977" y="67982"/>
                  <a:pt x="65614" y="63913"/>
                  <a:pt x="71451" y="61845"/>
                </a:cubicBezTo>
                <a:cubicBezTo>
                  <a:pt x="76121" y="60177"/>
                  <a:pt x="81225" y="60143"/>
                  <a:pt x="86095" y="60577"/>
                </a:cubicBezTo>
                <a:cubicBezTo>
                  <a:pt x="91466" y="61077"/>
                  <a:pt x="97103" y="62145"/>
                  <a:pt x="102007" y="64413"/>
                </a:cubicBezTo>
                <a:cubicBezTo>
                  <a:pt x="109412" y="67849"/>
                  <a:pt x="114315" y="75221"/>
                  <a:pt x="122488" y="77056"/>
                </a:cubicBezTo>
                <a:cubicBezTo>
                  <a:pt x="122855" y="77156"/>
                  <a:pt x="123022" y="76555"/>
                  <a:pt x="122655" y="76488"/>
                </a:cubicBezTo>
                <a:cubicBezTo>
                  <a:pt x="117184" y="75254"/>
                  <a:pt x="113014" y="71418"/>
                  <a:pt x="108745" y="68082"/>
                </a:cubicBezTo>
                <a:cubicBezTo>
                  <a:pt x="104342" y="64680"/>
                  <a:pt x="99772" y="62545"/>
                  <a:pt x="94334" y="61344"/>
                </a:cubicBezTo>
                <a:cubicBezTo>
                  <a:pt x="88497" y="60043"/>
                  <a:pt x="82393" y="59343"/>
                  <a:pt x="76422" y="60077"/>
                </a:cubicBezTo>
                <a:cubicBezTo>
                  <a:pt x="70751" y="60811"/>
                  <a:pt x="65947" y="63546"/>
                  <a:pt x="61378" y="66748"/>
                </a:cubicBezTo>
                <a:cubicBezTo>
                  <a:pt x="56441" y="70217"/>
                  <a:pt x="51571" y="74354"/>
                  <a:pt x="45466" y="75488"/>
                </a:cubicBezTo>
                <a:cubicBezTo>
                  <a:pt x="39295" y="76655"/>
                  <a:pt x="31423" y="73320"/>
                  <a:pt x="28421" y="67716"/>
                </a:cubicBezTo>
                <a:cubicBezTo>
                  <a:pt x="25252" y="61811"/>
                  <a:pt x="28621" y="54239"/>
                  <a:pt x="29521" y="48168"/>
                </a:cubicBezTo>
                <a:cubicBezTo>
                  <a:pt x="30189" y="43398"/>
                  <a:pt x="29388" y="38695"/>
                  <a:pt x="25919" y="35192"/>
                </a:cubicBezTo>
                <a:cubicBezTo>
                  <a:pt x="23717" y="32991"/>
                  <a:pt x="20749" y="31556"/>
                  <a:pt x="18047" y="30122"/>
                </a:cubicBezTo>
                <a:cubicBezTo>
                  <a:pt x="14778" y="28321"/>
                  <a:pt x="11842" y="26152"/>
                  <a:pt x="9340" y="23384"/>
                </a:cubicBezTo>
                <a:cubicBezTo>
                  <a:pt x="3736" y="17313"/>
                  <a:pt x="1602" y="8106"/>
                  <a:pt x="5871" y="701"/>
                </a:cubicBezTo>
                <a:cubicBezTo>
                  <a:pt x="6071" y="301"/>
                  <a:pt x="5538" y="0"/>
                  <a:pt x="5338" y="3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3995726">
            <a:off x="-130622" y="3655115"/>
            <a:ext cx="2199510" cy="1987525"/>
          </a:xfrm>
          <a:custGeom>
            <a:avLst/>
            <a:gdLst/>
            <a:ahLst/>
            <a:cxnLst/>
            <a:rect l="l" t="t" r="r" b="b"/>
            <a:pathLst>
              <a:path w="69217" h="62546" extrusionOk="0">
                <a:moveTo>
                  <a:pt x="68549" y="368"/>
                </a:moveTo>
                <a:cubicBezTo>
                  <a:pt x="68015" y="5004"/>
                  <a:pt x="65680" y="9007"/>
                  <a:pt x="62211" y="12043"/>
                </a:cubicBezTo>
                <a:cubicBezTo>
                  <a:pt x="58542" y="15312"/>
                  <a:pt x="54005" y="16446"/>
                  <a:pt x="49202" y="16313"/>
                </a:cubicBezTo>
                <a:cubicBezTo>
                  <a:pt x="44932" y="16179"/>
                  <a:pt x="41163" y="16413"/>
                  <a:pt x="38327" y="19948"/>
                </a:cubicBezTo>
                <a:cubicBezTo>
                  <a:pt x="35592" y="23284"/>
                  <a:pt x="35559" y="27821"/>
                  <a:pt x="35259" y="31857"/>
                </a:cubicBezTo>
                <a:cubicBezTo>
                  <a:pt x="34825" y="37328"/>
                  <a:pt x="32824" y="41564"/>
                  <a:pt x="27553" y="43766"/>
                </a:cubicBezTo>
                <a:cubicBezTo>
                  <a:pt x="23550" y="45433"/>
                  <a:pt x="19080" y="45433"/>
                  <a:pt x="14844" y="45667"/>
                </a:cubicBezTo>
                <a:cubicBezTo>
                  <a:pt x="11141" y="45867"/>
                  <a:pt x="7305" y="46501"/>
                  <a:pt x="4470" y="49136"/>
                </a:cubicBezTo>
                <a:cubicBezTo>
                  <a:pt x="1201" y="52172"/>
                  <a:pt x="467" y="57942"/>
                  <a:pt x="33" y="62145"/>
                </a:cubicBezTo>
                <a:cubicBezTo>
                  <a:pt x="0" y="62546"/>
                  <a:pt x="634" y="62546"/>
                  <a:pt x="667" y="62145"/>
                </a:cubicBezTo>
                <a:cubicBezTo>
                  <a:pt x="1234" y="56541"/>
                  <a:pt x="2469" y="49803"/>
                  <a:pt x="8239" y="47468"/>
                </a:cubicBezTo>
                <a:cubicBezTo>
                  <a:pt x="12342" y="45800"/>
                  <a:pt x="17079" y="46367"/>
                  <a:pt x="21382" y="45867"/>
                </a:cubicBezTo>
                <a:cubicBezTo>
                  <a:pt x="24751" y="45500"/>
                  <a:pt x="28520" y="44633"/>
                  <a:pt x="31222" y="42398"/>
                </a:cubicBezTo>
                <a:cubicBezTo>
                  <a:pt x="34525" y="39696"/>
                  <a:pt x="35492" y="35993"/>
                  <a:pt x="35859" y="31857"/>
                </a:cubicBezTo>
                <a:cubicBezTo>
                  <a:pt x="36326" y="26720"/>
                  <a:pt x="36493" y="21016"/>
                  <a:pt x="41396" y="17980"/>
                </a:cubicBezTo>
                <a:cubicBezTo>
                  <a:pt x="43698" y="16613"/>
                  <a:pt x="46667" y="16813"/>
                  <a:pt x="49202" y="16880"/>
                </a:cubicBezTo>
                <a:cubicBezTo>
                  <a:pt x="51337" y="16946"/>
                  <a:pt x="53372" y="16846"/>
                  <a:pt x="55440" y="16313"/>
                </a:cubicBezTo>
                <a:cubicBezTo>
                  <a:pt x="62745" y="14478"/>
                  <a:pt x="68349" y="7706"/>
                  <a:pt x="69183" y="334"/>
                </a:cubicBezTo>
                <a:cubicBezTo>
                  <a:pt x="69216" y="1"/>
                  <a:pt x="68582" y="1"/>
                  <a:pt x="68549" y="36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644234">
            <a:off x="6088289" y="3622766"/>
            <a:ext cx="3520410" cy="1799358"/>
          </a:xfrm>
          <a:custGeom>
            <a:avLst/>
            <a:gdLst/>
            <a:ahLst/>
            <a:cxnLst/>
            <a:rect l="l" t="t" r="r" b="b"/>
            <a:pathLst>
              <a:path w="48102" h="24585" extrusionOk="0">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98250" y="-738525"/>
            <a:ext cx="3075543" cy="2222829"/>
          </a:xfrm>
          <a:custGeom>
            <a:avLst/>
            <a:gdLst/>
            <a:ahLst/>
            <a:cxnLst/>
            <a:rect l="l" t="t" r="r" b="b"/>
            <a:pathLst>
              <a:path w="37294" h="26954" extrusionOk="0">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430479">
            <a:off x="48915" y="-222860"/>
            <a:ext cx="2155859" cy="1948081"/>
          </a:xfrm>
          <a:custGeom>
            <a:avLst/>
            <a:gdLst/>
            <a:ahLst/>
            <a:cxnLst/>
            <a:rect l="l" t="t" r="r" b="b"/>
            <a:pathLst>
              <a:path w="69217" h="62546" extrusionOk="0">
                <a:moveTo>
                  <a:pt x="68549" y="368"/>
                </a:moveTo>
                <a:cubicBezTo>
                  <a:pt x="68015" y="5004"/>
                  <a:pt x="65680" y="9007"/>
                  <a:pt x="62211" y="12043"/>
                </a:cubicBezTo>
                <a:cubicBezTo>
                  <a:pt x="58542" y="15312"/>
                  <a:pt x="54005" y="16446"/>
                  <a:pt x="49202" y="16313"/>
                </a:cubicBezTo>
                <a:cubicBezTo>
                  <a:pt x="44932" y="16179"/>
                  <a:pt x="41163" y="16413"/>
                  <a:pt x="38327" y="19948"/>
                </a:cubicBezTo>
                <a:cubicBezTo>
                  <a:pt x="35592" y="23284"/>
                  <a:pt x="35559" y="27821"/>
                  <a:pt x="35259" y="31857"/>
                </a:cubicBezTo>
                <a:cubicBezTo>
                  <a:pt x="34825" y="37328"/>
                  <a:pt x="32824" y="41564"/>
                  <a:pt x="27553" y="43766"/>
                </a:cubicBezTo>
                <a:cubicBezTo>
                  <a:pt x="23550" y="45433"/>
                  <a:pt x="19080" y="45433"/>
                  <a:pt x="14844" y="45667"/>
                </a:cubicBezTo>
                <a:cubicBezTo>
                  <a:pt x="11141" y="45867"/>
                  <a:pt x="7305" y="46501"/>
                  <a:pt x="4470" y="49136"/>
                </a:cubicBezTo>
                <a:cubicBezTo>
                  <a:pt x="1201" y="52172"/>
                  <a:pt x="467" y="57942"/>
                  <a:pt x="33" y="62145"/>
                </a:cubicBezTo>
                <a:cubicBezTo>
                  <a:pt x="0" y="62546"/>
                  <a:pt x="634" y="62546"/>
                  <a:pt x="667" y="62145"/>
                </a:cubicBezTo>
                <a:cubicBezTo>
                  <a:pt x="1234" y="56541"/>
                  <a:pt x="2469" y="49803"/>
                  <a:pt x="8239" y="47468"/>
                </a:cubicBezTo>
                <a:cubicBezTo>
                  <a:pt x="12342" y="45800"/>
                  <a:pt x="17079" y="46367"/>
                  <a:pt x="21382" y="45867"/>
                </a:cubicBezTo>
                <a:cubicBezTo>
                  <a:pt x="24751" y="45500"/>
                  <a:pt x="28520" y="44633"/>
                  <a:pt x="31222" y="42398"/>
                </a:cubicBezTo>
                <a:cubicBezTo>
                  <a:pt x="34525" y="39696"/>
                  <a:pt x="35492" y="35993"/>
                  <a:pt x="35859" y="31857"/>
                </a:cubicBezTo>
                <a:cubicBezTo>
                  <a:pt x="36326" y="26720"/>
                  <a:pt x="36493" y="21016"/>
                  <a:pt x="41396" y="17980"/>
                </a:cubicBezTo>
                <a:cubicBezTo>
                  <a:pt x="43698" y="16613"/>
                  <a:pt x="46667" y="16813"/>
                  <a:pt x="49202" y="16880"/>
                </a:cubicBezTo>
                <a:cubicBezTo>
                  <a:pt x="51337" y="16946"/>
                  <a:pt x="53372" y="16846"/>
                  <a:pt x="55440" y="16313"/>
                </a:cubicBezTo>
                <a:cubicBezTo>
                  <a:pt x="62745" y="14478"/>
                  <a:pt x="68349" y="7706"/>
                  <a:pt x="69183" y="334"/>
                </a:cubicBezTo>
                <a:cubicBezTo>
                  <a:pt x="69216" y="1"/>
                  <a:pt x="68582" y="1"/>
                  <a:pt x="68549" y="3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098900" y="3115900"/>
            <a:ext cx="2290125" cy="2206451"/>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txBox="1">
            <a:spLocks noGrp="1"/>
          </p:cNvSpPr>
          <p:nvPr>
            <p:ph type="ctrTitle"/>
          </p:nvPr>
        </p:nvSpPr>
        <p:spPr>
          <a:xfrm>
            <a:off x="1597000" y="1369050"/>
            <a:ext cx="5115900" cy="1917600"/>
          </a:xfrm>
          <a:prstGeom prst="rect">
            <a:avLst/>
          </a:prstGeom>
        </p:spPr>
        <p:txBody>
          <a:bodyPr spcFirstLastPara="1" wrap="square" lIns="0" tIns="0" rIns="0" bIns="0" anchor="t" anchorCtr="0">
            <a:noAutofit/>
          </a:bodyPr>
          <a:lstStyle>
            <a:lvl1pPr marL="0" marR="0" lvl="0" indent="0" algn="l" rtl="0">
              <a:lnSpc>
                <a:spcPct val="90000"/>
              </a:lnSpc>
              <a:spcBef>
                <a:spcPts val="0"/>
              </a:spcBef>
              <a:spcAft>
                <a:spcPts val="0"/>
              </a:spcAft>
              <a:buSzPts val="5200"/>
              <a:buFont typeface="Commissioner"/>
              <a:buNone/>
              <a:defRPr sz="5000">
                <a:latin typeface="Commissioner ExtraBold"/>
                <a:ea typeface="Commissioner ExtraBold"/>
                <a:cs typeface="Commissioner ExtraBold"/>
                <a:sym typeface="Commissioner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8" name="Google Shape;18;p2"/>
          <p:cNvSpPr txBox="1">
            <a:spLocks noGrp="1"/>
          </p:cNvSpPr>
          <p:nvPr>
            <p:ph type="subTitle" idx="1"/>
          </p:nvPr>
        </p:nvSpPr>
        <p:spPr>
          <a:xfrm>
            <a:off x="1762900" y="3607600"/>
            <a:ext cx="3563100" cy="294900"/>
          </a:xfrm>
          <a:prstGeom prst="rect">
            <a:avLst/>
          </a:prstGeom>
        </p:spPr>
        <p:txBody>
          <a:bodyPr spcFirstLastPara="1" wrap="square" lIns="0" tIns="0" rIns="0" bIns="0" anchor="t" anchorCtr="0">
            <a:noAutofit/>
          </a:bodyPr>
          <a:lstStyle>
            <a:lvl1pPr lvl="0">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5"/>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76"/>
        <p:cNvGrpSpPr/>
        <p:nvPr/>
      </p:nvGrpSpPr>
      <p:grpSpPr>
        <a:xfrm>
          <a:off x="0" y="0"/>
          <a:ext cx="0" cy="0"/>
          <a:chOff x="0" y="0"/>
          <a:chExt cx="0" cy="0"/>
        </a:xfrm>
      </p:grpSpPr>
      <p:sp>
        <p:nvSpPr>
          <p:cNvPr id="77" name="Google Shape;77;p13"/>
          <p:cNvSpPr/>
          <p:nvPr/>
        </p:nvSpPr>
        <p:spPr>
          <a:xfrm>
            <a:off x="7916175" y="4193400"/>
            <a:ext cx="1538510" cy="1000431"/>
          </a:xfrm>
          <a:custGeom>
            <a:avLst/>
            <a:gdLst/>
            <a:ahLst/>
            <a:cxnLst/>
            <a:rect l="l" t="t" r="r" b="b"/>
            <a:pathLst>
              <a:path w="27509" h="17888" extrusionOk="0">
                <a:moveTo>
                  <a:pt x="18162" y="0"/>
                </a:moveTo>
                <a:cubicBezTo>
                  <a:pt x="18036" y="0"/>
                  <a:pt x="17908" y="3"/>
                  <a:pt x="17780" y="8"/>
                </a:cubicBezTo>
                <a:cubicBezTo>
                  <a:pt x="15078" y="74"/>
                  <a:pt x="12443" y="1209"/>
                  <a:pt x="10174" y="2710"/>
                </a:cubicBezTo>
                <a:cubicBezTo>
                  <a:pt x="4971" y="6112"/>
                  <a:pt x="1301" y="11749"/>
                  <a:pt x="1" y="17887"/>
                </a:cubicBezTo>
                <a:lnTo>
                  <a:pt x="23818" y="17887"/>
                </a:lnTo>
                <a:cubicBezTo>
                  <a:pt x="25586" y="15619"/>
                  <a:pt x="26786" y="13150"/>
                  <a:pt x="26987" y="10782"/>
                </a:cubicBezTo>
                <a:cubicBezTo>
                  <a:pt x="27509" y="5200"/>
                  <a:pt x="23973" y="0"/>
                  <a:pt x="181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3"/>
          <p:cNvSpPr/>
          <p:nvPr/>
        </p:nvSpPr>
        <p:spPr>
          <a:xfrm rot="5400000">
            <a:off x="213009" y="3380700"/>
            <a:ext cx="1000431" cy="2971193"/>
          </a:xfrm>
          <a:custGeom>
            <a:avLst/>
            <a:gdLst/>
            <a:ahLst/>
            <a:cxnLst/>
            <a:rect l="l" t="t" r="r" b="b"/>
            <a:pathLst>
              <a:path w="8941" h="26554" extrusionOk="0">
                <a:moveTo>
                  <a:pt x="4437" y="535"/>
                </a:moveTo>
                <a:cubicBezTo>
                  <a:pt x="2269" y="1335"/>
                  <a:pt x="701" y="3570"/>
                  <a:pt x="334" y="5938"/>
                </a:cubicBezTo>
                <a:cubicBezTo>
                  <a:pt x="0" y="8340"/>
                  <a:pt x="834" y="10775"/>
                  <a:pt x="2402" y="12510"/>
                </a:cubicBezTo>
                <a:cubicBezTo>
                  <a:pt x="3469" y="13711"/>
                  <a:pt x="4870" y="14611"/>
                  <a:pt x="5571" y="16079"/>
                </a:cubicBezTo>
                <a:cubicBezTo>
                  <a:pt x="6538" y="18181"/>
                  <a:pt x="5804" y="20682"/>
                  <a:pt x="5237" y="22917"/>
                </a:cubicBezTo>
                <a:cubicBezTo>
                  <a:pt x="4937" y="24085"/>
                  <a:pt x="4670" y="25352"/>
                  <a:pt x="4670" y="26553"/>
                </a:cubicBezTo>
                <a:lnTo>
                  <a:pt x="8940" y="26553"/>
                </a:lnTo>
                <a:lnTo>
                  <a:pt x="8940" y="434"/>
                </a:lnTo>
                <a:cubicBezTo>
                  <a:pt x="7406" y="68"/>
                  <a:pt x="5871" y="1"/>
                  <a:pt x="4437" y="5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3"/>
          <p:cNvSpPr/>
          <p:nvPr/>
        </p:nvSpPr>
        <p:spPr>
          <a:xfrm>
            <a:off x="-681475" y="-849132"/>
            <a:ext cx="2789405" cy="2016024"/>
          </a:xfrm>
          <a:custGeom>
            <a:avLst/>
            <a:gdLst/>
            <a:ahLst/>
            <a:cxnLst/>
            <a:rect l="l" t="t" r="r" b="b"/>
            <a:pathLst>
              <a:path w="37294" h="26954" extrusionOk="0">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3"/>
          <p:cNvSpPr/>
          <p:nvPr/>
        </p:nvSpPr>
        <p:spPr>
          <a:xfrm>
            <a:off x="7377925" y="3965475"/>
            <a:ext cx="1917225" cy="1847175"/>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3"/>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2" name="Google Shape;82;p13"/>
          <p:cNvSpPr txBox="1">
            <a:spLocks noGrp="1"/>
          </p:cNvSpPr>
          <p:nvPr>
            <p:ph type="title" idx="2"/>
          </p:nvPr>
        </p:nvSpPr>
        <p:spPr>
          <a:xfrm>
            <a:off x="1698000" y="1607750"/>
            <a:ext cx="2741700" cy="5394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3" name="Google Shape;83;p13"/>
          <p:cNvSpPr txBox="1">
            <a:spLocks noGrp="1"/>
          </p:cNvSpPr>
          <p:nvPr>
            <p:ph type="subTitle" idx="1"/>
          </p:nvPr>
        </p:nvSpPr>
        <p:spPr>
          <a:xfrm>
            <a:off x="1698900" y="2304824"/>
            <a:ext cx="2739900" cy="508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4" name="Google Shape;84;p13"/>
          <p:cNvSpPr txBox="1">
            <a:spLocks noGrp="1"/>
          </p:cNvSpPr>
          <p:nvPr>
            <p:ph type="title" idx="3" hasCustomPrompt="1"/>
          </p:nvPr>
        </p:nvSpPr>
        <p:spPr>
          <a:xfrm>
            <a:off x="815358" y="1647350"/>
            <a:ext cx="678900" cy="699600"/>
          </a:xfrm>
          <a:prstGeom prst="rect">
            <a:avLst/>
          </a:prstGeom>
        </p:spPr>
        <p:txBody>
          <a:bodyPr spcFirstLastPara="1" wrap="square" lIns="0" tIns="0" rIns="0" bIns="0" anchor="ctr" anchorCtr="0">
            <a:noAutofit/>
          </a:bodyPr>
          <a:lstStyle>
            <a:lvl1pPr lvl="0" rtl="0">
              <a:spcBef>
                <a:spcPts val="0"/>
              </a:spcBef>
              <a:spcAft>
                <a:spcPts val="0"/>
              </a:spcAft>
              <a:buSzPts val="4000"/>
              <a:buNone/>
              <a:defRPr sz="300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85" name="Google Shape;85;p13"/>
          <p:cNvSpPr txBox="1">
            <a:spLocks noGrp="1"/>
          </p:cNvSpPr>
          <p:nvPr>
            <p:ph type="title" idx="4"/>
          </p:nvPr>
        </p:nvSpPr>
        <p:spPr>
          <a:xfrm>
            <a:off x="1671845" y="3152150"/>
            <a:ext cx="2741700" cy="5394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6" name="Google Shape;86;p13"/>
          <p:cNvSpPr txBox="1">
            <a:spLocks noGrp="1"/>
          </p:cNvSpPr>
          <p:nvPr>
            <p:ph type="subTitle" idx="5"/>
          </p:nvPr>
        </p:nvSpPr>
        <p:spPr>
          <a:xfrm>
            <a:off x="1672746" y="3848766"/>
            <a:ext cx="2739900" cy="508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7" name="Google Shape;87;p13"/>
          <p:cNvSpPr txBox="1">
            <a:spLocks noGrp="1"/>
          </p:cNvSpPr>
          <p:nvPr>
            <p:ph type="title" idx="6" hasCustomPrompt="1"/>
          </p:nvPr>
        </p:nvSpPr>
        <p:spPr>
          <a:xfrm>
            <a:off x="813816" y="3172850"/>
            <a:ext cx="678900" cy="699600"/>
          </a:xfrm>
          <a:prstGeom prst="rect">
            <a:avLst/>
          </a:prstGeom>
        </p:spPr>
        <p:txBody>
          <a:bodyPr spcFirstLastPara="1" wrap="square" lIns="0" tIns="0" rIns="0" bIns="0" anchor="ctr" anchorCtr="0">
            <a:noAutofit/>
          </a:bodyPr>
          <a:lstStyle>
            <a:lvl1pPr lvl="0" rtl="0">
              <a:spcBef>
                <a:spcPts val="0"/>
              </a:spcBef>
              <a:spcAft>
                <a:spcPts val="0"/>
              </a:spcAft>
              <a:buSzPts val="4000"/>
              <a:buNone/>
              <a:defRPr sz="300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88" name="Google Shape;88;p13"/>
          <p:cNvSpPr txBox="1">
            <a:spLocks noGrp="1"/>
          </p:cNvSpPr>
          <p:nvPr>
            <p:ph type="title" idx="7"/>
          </p:nvPr>
        </p:nvSpPr>
        <p:spPr>
          <a:xfrm>
            <a:off x="5685076" y="1626650"/>
            <a:ext cx="2745600" cy="539400"/>
          </a:xfrm>
          <a:prstGeom prst="rect">
            <a:avLst/>
          </a:prstGeom>
        </p:spPr>
        <p:txBody>
          <a:bodyPr spcFirstLastPara="1" wrap="square" lIns="0" tIns="0" rIns="0" bIns="0" anchor="ctr" anchorCtr="0">
            <a:noAutofit/>
          </a:bodyPr>
          <a:lstStyle>
            <a:lvl1pPr marR="457200"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9" name="Google Shape;89;p13"/>
          <p:cNvSpPr txBox="1">
            <a:spLocks noGrp="1"/>
          </p:cNvSpPr>
          <p:nvPr>
            <p:ph type="subTitle" idx="8"/>
          </p:nvPr>
        </p:nvSpPr>
        <p:spPr>
          <a:xfrm>
            <a:off x="5685928" y="2304288"/>
            <a:ext cx="2744100" cy="508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90" name="Google Shape;90;p13"/>
          <p:cNvSpPr txBox="1">
            <a:spLocks noGrp="1"/>
          </p:cNvSpPr>
          <p:nvPr>
            <p:ph type="title" idx="9" hasCustomPrompt="1"/>
          </p:nvPr>
        </p:nvSpPr>
        <p:spPr>
          <a:xfrm>
            <a:off x="4829393" y="1647361"/>
            <a:ext cx="677100" cy="699600"/>
          </a:xfrm>
          <a:prstGeom prst="rect">
            <a:avLst/>
          </a:prstGeom>
        </p:spPr>
        <p:txBody>
          <a:bodyPr spcFirstLastPara="1" wrap="square" lIns="0" tIns="0" rIns="0" bIns="0" anchor="ctr" anchorCtr="0">
            <a:noAutofit/>
          </a:bodyPr>
          <a:lstStyle>
            <a:lvl1pPr lvl="0" rtl="0">
              <a:spcBef>
                <a:spcPts val="0"/>
              </a:spcBef>
              <a:spcAft>
                <a:spcPts val="0"/>
              </a:spcAft>
              <a:buSzPts val="4000"/>
              <a:buNone/>
              <a:defRPr sz="300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91" name="Google Shape;91;p13"/>
          <p:cNvSpPr txBox="1">
            <a:spLocks noGrp="1"/>
          </p:cNvSpPr>
          <p:nvPr>
            <p:ph type="title" idx="13"/>
          </p:nvPr>
        </p:nvSpPr>
        <p:spPr>
          <a:xfrm>
            <a:off x="5685076" y="3152150"/>
            <a:ext cx="2745600" cy="539400"/>
          </a:xfrm>
          <a:prstGeom prst="rect">
            <a:avLst/>
          </a:prstGeom>
        </p:spPr>
        <p:txBody>
          <a:bodyPr spcFirstLastPara="1" wrap="square" lIns="0" tIns="0" rIns="0" bIns="0" anchor="ctr" anchorCtr="0">
            <a:noAutofit/>
          </a:bodyPr>
          <a:lstStyle>
            <a:lvl1pPr marR="457200"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2" name="Google Shape;92;p13"/>
          <p:cNvSpPr txBox="1">
            <a:spLocks noGrp="1"/>
          </p:cNvSpPr>
          <p:nvPr>
            <p:ph type="subTitle" idx="14"/>
          </p:nvPr>
        </p:nvSpPr>
        <p:spPr>
          <a:xfrm>
            <a:off x="5685928" y="3849660"/>
            <a:ext cx="2744100" cy="508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93" name="Google Shape;93;p13"/>
          <p:cNvSpPr txBox="1">
            <a:spLocks noGrp="1"/>
          </p:cNvSpPr>
          <p:nvPr>
            <p:ph type="title" idx="15" hasCustomPrompt="1"/>
          </p:nvPr>
        </p:nvSpPr>
        <p:spPr>
          <a:xfrm>
            <a:off x="4829393" y="3172856"/>
            <a:ext cx="677100" cy="699600"/>
          </a:xfrm>
          <a:prstGeom prst="rect">
            <a:avLst/>
          </a:prstGeom>
        </p:spPr>
        <p:txBody>
          <a:bodyPr spcFirstLastPara="1" wrap="square" lIns="0" tIns="0" rIns="0" bIns="0" anchor="ctr" anchorCtr="0">
            <a:noAutofit/>
          </a:bodyPr>
          <a:lstStyle>
            <a:lvl1pPr lvl="0" rtl="0">
              <a:spcBef>
                <a:spcPts val="0"/>
              </a:spcBef>
              <a:spcAft>
                <a:spcPts val="0"/>
              </a:spcAft>
              <a:buSzPts val="4000"/>
              <a:buNone/>
              <a:defRPr sz="300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14">
    <p:spTree>
      <p:nvGrpSpPr>
        <p:cNvPr id="1" name="Shape 94"/>
        <p:cNvGrpSpPr/>
        <p:nvPr/>
      </p:nvGrpSpPr>
      <p:grpSpPr>
        <a:xfrm>
          <a:off x="0" y="0"/>
          <a:ext cx="0" cy="0"/>
          <a:chOff x="0" y="0"/>
          <a:chExt cx="0" cy="0"/>
        </a:xfrm>
      </p:grpSpPr>
      <p:sp>
        <p:nvSpPr>
          <p:cNvPr id="95" name="Google Shape;95;p14"/>
          <p:cNvSpPr/>
          <p:nvPr/>
        </p:nvSpPr>
        <p:spPr>
          <a:xfrm rot="10800000">
            <a:off x="7126268" y="-29887"/>
            <a:ext cx="2117712" cy="1377063"/>
          </a:xfrm>
          <a:custGeom>
            <a:avLst/>
            <a:gdLst/>
            <a:ahLst/>
            <a:cxnLst/>
            <a:rect l="l" t="t" r="r" b="b"/>
            <a:pathLst>
              <a:path w="27509" h="17888" extrusionOk="0">
                <a:moveTo>
                  <a:pt x="18162" y="0"/>
                </a:moveTo>
                <a:cubicBezTo>
                  <a:pt x="18036" y="0"/>
                  <a:pt x="17908" y="3"/>
                  <a:pt x="17780" y="8"/>
                </a:cubicBezTo>
                <a:cubicBezTo>
                  <a:pt x="15078" y="74"/>
                  <a:pt x="12443" y="1209"/>
                  <a:pt x="10174" y="2710"/>
                </a:cubicBezTo>
                <a:cubicBezTo>
                  <a:pt x="4971" y="6112"/>
                  <a:pt x="1301" y="11749"/>
                  <a:pt x="1" y="17887"/>
                </a:cubicBezTo>
                <a:lnTo>
                  <a:pt x="23818" y="17887"/>
                </a:lnTo>
                <a:cubicBezTo>
                  <a:pt x="25586" y="15619"/>
                  <a:pt x="26786" y="13150"/>
                  <a:pt x="26987" y="10782"/>
                </a:cubicBezTo>
                <a:cubicBezTo>
                  <a:pt x="27509" y="5200"/>
                  <a:pt x="23973" y="0"/>
                  <a:pt x="181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4"/>
          <p:cNvSpPr/>
          <p:nvPr/>
        </p:nvSpPr>
        <p:spPr>
          <a:xfrm rot="10800000">
            <a:off x="-3093192" y="2632759"/>
            <a:ext cx="4684127" cy="3017491"/>
          </a:xfrm>
          <a:custGeom>
            <a:avLst/>
            <a:gdLst/>
            <a:ahLst/>
            <a:cxnLst/>
            <a:rect l="l" t="t" r="r" b="b"/>
            <a:pathLst>
              <a:path w="98138" h="63220" extrusionOk="0">
                <a:moveTo>
                  <a:pt x="2536" y="0"/>
                </a:moveTo>
                <a:cubicBezTo>
                  <a:pt x="768" y="2535"/>
                  <a:pt x="1" y="5704"/>
                  <a:pt x="535" y="8740"/>
                </a:cubicBezTo>
                <a:cubicBezTo>
                  <a:pt x="2036" y="17146"/>
                  <a:pt x="12410" y="20982"/>
                  <a:pt x="15879" y="28721"/>
                </a:cubicBezTo>
                <a:cubicBezTo>
                  <a:pt x="17914" y="33257"/>
                  <a:pt x="17280" y="38561"/>
                  <a:pt x="16513" y="43465"/>
                </a:cubicBezTo>
                <a:cubicBezTo>
                  <a:pt x="16079" y="46100"/>
                  <a:pt x="15612" y="48869"/>
                  <a:pt x="16446" y="51437"/>
                </a:cubicBezTo>
                <a:cubicBezTo>
                  <a:pt x="17046" y="53238"/>
                  <a:pt x="18181" y="54739"/>
                  <a:pt x="19448" y="56107"/>
                </a:cubicBezTo>
                <a:cubicBezTo>
                  <a:pt x="23932" y="60782"/>
                  <a:pt x="30436" y="63219"/>
                  <a:pt x="36910" y="63219"/>
                </a:cubicBezTo>
                <a:cubicBezTo>
                  <a:pt x="41754" y="63219"/>
                  <a:pt x="46583" y="61855"/>
                  <a:pt x="50537" y="59042"/>
                </a:cubicBezTo>
                <a:cubicBezTo>
                  <a:pt x="56375" y="54873"/>
                  <a:pt x="60044" y="48301"/>
                  <a:pt x="65548" y="43732"/>
                </a:cubicBezTo>
                <a:cubicBezTo>
                  <a:pt x="70526" y="39593"/>
                  <a:pt x="76988" y="37341"/>
                  <a:pt x="83454" y="37341"/>
                </a:cubicBezTo>
                <a:cubicBezTo>
                  <a:pt x="84180" y="37341"/>
                  <a:pt x="84905" y="37370"/>
                  <a:pt x="85629" y="37427"/>
                </a:cubicBezTo>
                <a:cubicBezTo>
                  <a:pt x="89591" y="37744"/>
                  <a:pt x="93614" y="38905"/>
                  <a:pt x="97525" y="38905"/>
                </a:cubicBezTo>
                <a:cubicBezTo>
                  <a:pt x="97730" y="38905"/>
                  <a:pt x="97934" y="38901"/>
                  <a:pt x="98138" y="38895"/>
                </a:cubicBezTo>
                <a:lnTo>
                  <a:pt x="981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4"/>
          <p:cNvSpPr/>
          <p:nvPr/>
        </p:nvSpPr>
        <p:spPr>
          <a:xfrm rot="10800000">
            <a:off x="-3346390" y="1967594"/>
            <a:ext cx="5871840" cy="3682656"/>
          </a:xfrm>
          <a:custGeom>
            <a:avLst/>
            <a:gdLst/>
            <a:ahLst/>
            <a:cxnLst/>
            <a:rect l="l" t="t" r="r" b="b"/>
            <a:pathLst>
              <a:path w="123022" h="77156" extrusionOk="0">
                <a:moveTo>
                  <a:pt x="5338" y="334"/>
                </a:moveTo>
                <a:cubicBezTo>
                  <a:pt x="0" y="9707"/>
                  <a:pt x="4504" y="20548"/>
                  <a:pt x="12242" y="26986"/>
                </a:cubicBezTo>
                <a:cubicBezTo>
                  <a:pt x="16345" y="30355"/>
                  <a:pt x="21582" y="31990"/>
                  <a:pt x="25519" y="35626"/>
                </a:cubicBezTo>
                <a:cubicBezTo>
                  <a:pt x="30622" y="40363"/>
                  <a:pt x="29121" y="47801"/>
                  <a:pt x="27754" y="53806"/>
                </a:cubicBezTo>
                <a:cubicBezTo>
                  <a:pt x="26586" y="58876"/>
                  <a:pt x="25585" y="64380"/>
                  <a:pt x="28521" y="69083"/>
                </a:cubicBezTo>
                <a:cubicBezTo>
                  <a:pt x="31089" y="73253"/>
                  <a:pt x="36526" y="75421"/>
                  <a:pt x="41130" y="76088"/>
                </a:cubicBezTo>
                <a:cubicBezTo>
                  <a:pt x="46600" y="76889"/>
                  <a:pt x="51537" y="74254"/>
                  <a:pt x="55907" y="71351"/>
                </a:cubicBezTo>
                <a:cubicBezTo>
                  <a:pt x="60977" y="67982"/>
                  <a:pt x="65614" y="63913"/>
                  <a:pt x="71451" y="61845"/>
                </a:cubicBezTo>
                <a:cubicBezTo>
                  <a:pt x="76121" y="60177"/>
                  <a:pt x="81225" y="60143"/>
                  <a:pt x="86095" y="60577"/>
                </a:cubicBezTo>
                <a:cubicBezTo>
                  <a:pt x="91466" y="61077"/>
                  <a:pt x="97103" y="62145"/>
                  <a:pt x="102007" y="64413"/>
                </a:cubicBezTo>
                <a:cubicBezTo>
                  <a:pt x="109412" y="67849"/>
                  <a:pt x="114315" y="75221"/>
                  <a:pt x="122488" y="77056"/>
                </a:cubicBezTo>
                <a:cubicBezTo>
                  <a:pt x="122855" y="77156"/>
                  <a:pt x="123022" y="76555"/>
                  <a:pt x="122655" y="76488"/>
                </a:cubicBezTo>
                <a:cubicBezTo>
                  <a:pt x="117184" y="75254"/>
                  <a:pt x="113014" y="71418"/>
                  <a:pt x="108745" y="68082"/>
                </a:cubicBezTo>
                <a:cubicBezTo>
                  <a:pt x="104342" y="64680"/>
                  <a:pt x="99772" y="62545"/>
                  <a:pt x="94334" y="61344"/>
                </a:cubicBezTo>
                <a:cubicBezTo>
                  <a:pt x="88497" y="60043"/>
                  <a:pt x="82393" y="59343"/>
                  <a:pt x="76422" y="60077"/>
                </a:cubicBezTo>
                <a:cubicBezTo>
                  <a:pt x="70751" y="60811"/>
                  <a:pt x="65947" y="63546"/>
                  <a:pt x="61378" y="66748"/>
                </a:cubicBezTo>
                <a:cubicBezTo>
                  <a:pt x="56441" y="70217"/>
                  <a:pt x="51571" y="74354"/>
                  <a:pt x="45466" y="75488"/>
                </a:cubicBezTo>
                <a:cubicBezTo>
                  <a:pt x="39295" y="76655"/>
                  <a:pt x="31423" y="73320"/>
                  <a:pt x="28421" y="67716"/>
                </a:cubicBezTo>
                <a:cubicBezTo>
                  <a:pt x="25252" y="61811"/>
                  <a:pt x="28621" y="54239"/>
                  <a:pt x="29521" y="48168"/>
                </a:cubicBezTo>
                <a:cubicBezTo>
                  <a:pt x="30189" y="43398"/>
                  <a:pt x="29388" y="38695"/>
                  <a:pt x="25919" y="35192"/>
                </a:cubicBezTo>
                <a:cubicBezTo>
                  <a:pt x="23717" y="32991"/>
                  <a:pt x="20749" y="31556"/>
                  <a:pt x="18047" y="30122"/>
                </a:cubicBezTo>
                <a:cubicBezTo>
                  <a:pt x="14778" y="28321"/>
                  <a:pt x="11842" y="26152"/>
                  <a:pt x="9340" y="23384"/>
                </a:cubicBezTo>
                <a:cubicBezTo>
                  <a:pt x="3736" y="17313"/>
                  <a:pt x="1602" y="8106"/>
                  <a:pt x="5871" y="701"/>
                </a:cubicBezTo>
                <a:cubicBezTo>
                  <a:pt x="6071" y="301"/>
                  <a:pt x="5538" y="0"/>
                  <a:pt x="5338" y="33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txBox="1">
            <a:spLocks noGrp="1"/>
          </p:cNvSpPr>
          <p:nvPr>
            <p:ph type="title"/>
          </p:nvPr>
        </p:nvSpPr>
        <p:spPr>
          <a:xfrm>
            <a:off x="1595700" y="3157300"/>
            <a:ext cx="5952600" cy="374400"/>
          </a:xfrm>
          <a:prstGeom prst="rect">
            <a:avLst/>
          </a:prstGeom>
        </p:spPr>
        <p:txBody>
          <a:bodyPr spcFirstLastPara="1" wrap="square" lIns="0" tIns="0" rIns="0" bIns="0" anchor="t" anchorCtr="0">
            <a:noAutofit/>
          </a:bodyPr>
          <a:lstStyle>
            <a:lvl1pPr lvl="0" algn="r" rtl="0">
              <a:spcBef>
                <a:spcPts val="0"/>
              </a:spcBef>
              <a:spcAft>
                <a:spcPts val="0"/>
              </a:spcAft>
              <a:buSzPts val="2800"/>
              <a:buNone/>
              <a:defRPr sz="2100" b="1">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9" name="Google Shape;99;p14"/>
          <p:cNvSpPr txBox="1">
            <a:spLocks noGrp="1"/>
          </p:cNvSpPr>
          <p:nvPr>
            <p:ph type="subTitle" idx="1"/>
          </p:nvPr>
        </p:nvSpPr>
        <p:spPr>
          <a:xfrm>
            <a:off x="1595700" y="1611800"/>
            <a:ext cx="5951400" cy="12939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800"/>
              <a:buNone/>
              <a:defRPr sz="27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107"/>
        <p:cNvGrpSpPr/>
        <p:nvPr/>
      </p:nvGrpSpPr>
      <p:grpSpPr>
        <a:xfrm>
          <a:off x="0" y="0"/>
          <a:ext cx="0" cy="0"/>
          <a:chOff x="0" y="0"/>
          <a:chExt cx="0" cy="0"/>
        </a:xfrm>
      </p:grpSpPr>
      <p:sp>
        <p:nvSpPr>
          <p:cNvPr id="108" name="Google Shape;108;p16"/>
          <p:cNvSpPr/>
          <p:nvPr/>
        </p:nvSpPr>
        <p:spPr>
          <a:xfrm>
            <a:off x="-21275" y="-60700"/>
            <a:ext cx="2635657" cy="1136802"/>
          </a:xfrm>
          <a:custGeom>
            <a:avLst/>
            <a:gdLst/>
            <a:ahLst/>
            <a:cxnLst/>
            <a:rect l="l" t="t" r="r" b="b"/>
            <a:pathLst>
              <a:path w="66515" h="28689" extrusionOk="0">
                <a:moveTo>
                  <a:pt x="58376" y="1202"/>
                </a:moveTo>
                <a:lnTo>
                  <a:pt x="1" y="1202"/>
                </a:lnTo>
                <a:lnTo>
                  <a:pt x="1" y="28688"/>
                </a:lnTo>
                <a:cubicBezTo>
                  <a:pt x="835" y="23684"/>
                  <a:pt x="167" y="18214"/>
                  <a:pt x="1669" y="13244"/>
                </a:cubicBezTo>
                <a:cubicBezTo>
                  <a:pt x="2636" y="10141"/>
                  <a:pt x="4471" y="7306"/>
                  <a:pt x="6972" y="5171"/>
                </a:cubicBezTo>
                <a:cubicBezTo>
                  <a:pt x="8207" y="4070"/>
                  <a:pt x="9674" y="3170"/>
                  <a:pt x="11242" y="2536"/>
                </a:cubicBezTo>
                <a:cubicBezTo>
                  <a:pt x="17513" y="1"/>
                  <a:pt x="24752" y="2503"/>
                  <a:pt x="30522" y="6072"/>
                </a:cubicBezTo>
                <a:cubicBezTo>
                  <a:pt x="33091" y="7640"/>
                  <a:pt x="35760" y="9474"/>
                  <a:pt x="38695" y="9241"/>
                </a:cubicBezTo>
                <a:cubicBezTo>
                  <a:pt x="42464" y="8974"/>
                  <a:pt x="45867" y="5371"/>
                  <a:pt x="49369" y="6706"/>
                </a:cubicBezTo>
                <a:cubicBezTo>
                  <a:pt x="51371" y="7473"/>
                  <a:pt x="52505" y="9541"/>
                  <a:pt x="53539" y="11409"/>
                </a:cubicBezTo>
                <a:cubicBezTo>
                  <a:pt x="53539" y="11409"/>
                  <a:pt x="53539" y="11476"/>
                  <a:pt x="53606" y="11476"/>
                </a:cubicBezTo>
                <a:cubicBezTo>
                  <a:pt x="54640" y="13344"/>
                  <a:pt x="56141" y="15345"/>
                  <a:pt x="58242" y="15545"/>
                </a:cubicBezTo>
                <a:cubicBezTo>
                  <a:pt x="60844" y="15812"/>
                  <a:pt x="62846" y="13244"/>
                  <a:pt x="63746" y="10842"/>
                </a:cubicBezTo>
                <a:cubicBezTo>
                  <a:pt x="64947" y="7806"/>
                  <a:pt x="65347" y="4237"/>
                  <a:pt x="66515" y="1235"/>
                </a:cubicBezTo>
                <a:lnTo>
                  <a:pt x="58376" y="123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6"/>
          <p:cNvSpPr/>
          <p:nvPr/>
        </p:nvSpPr>
        <p:spPr>
          <a:xfrm rot="10800000">
            <a:off x="6034253" y="4475810"/>
            <a:ext cx="3336125" cy="833615"/>
          </a:xfrm>
          <a:custGeom>
            <a:avLst/>
            <a:gdLst/>
            <a:ahLst/>
            <a:cxnLst/>
            <a:rect l="l" t="t" r="r" b="b"/>
            <a:pathLst>
              <a:path w="62079" h="15512" extrusionOk="0">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6"/>
          <p:cNvSpPr txBox="1">
            <a:spLocks noGrp="1"/>
          </p:cNvSpPr>
          <p:nvPr>
            <p:ph type="title"/>
          </p:nvPr>
        </p:nvSpPr>
        <p:spPr>
          <a:xfrm>
            <a:off x="776299" y="3228725"/>
            <a:ext cx="23133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1" name="Google Shape;111;p16"/>
          <p:cNvSpPr txBox="1">
            <a:spLocks noGrp="1"/>
          </p:cNvSpPr>
          <p:nvPr>
            <p:ph type="subTitle" idx="1"/>
          </p:nvPr>
        </p:nvSpPr>
        <p:spPr>
          <a:xfrm>
            <a:off x="778249" y="3718907"/>
            <a:ext cx="2309400" cy="795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12" name="Google Shape;112;p16"/>
          <p:cNvSpPr txBox="1">
            <a:spLocks noGrp="1"/>
          </p:cNvSpPr>
          <p:nvPr>
            <p:ph type="title" idx="2"/>
          </p:nvPr>
        </p:nvSpPr>
        <p:spPr>
          <a:xfrm>
            <a:off x="3415350" y="3228725"/>
            <a:ext cx="23133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3" name="Google Shape;113;p16"/>
          <p:cNvSpPr txBox="1">
            <a:spLocks noGrp="1"/>
          </p:cNvSpPr>
          <p:nvPr>
            <p:ph type="subTitle" idx="3"/>
          </p:nvPr>
        </p:nvSpPr>
        <p:spPr>
          <a:xfrm>
            <a:off x="3415350" y="3718907"/>
            <a:ext cx="2313300" cy="795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14" name="Google Shape;114;p16"/>
          <p:cNvSpPr txBox="1">
            <a:spLocks noGrp="1"/>
          </p:cNvSpPr>
          <p:nvPr>
            <p:ph type="title" idx="4"/>
          </p:nvPr>
        </p:nvSpPr>
        <p:spPr>
          <a:xfrm>
            <a:off x="6031851" y="3228725"/>
            <a:ext cx="23133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5" name="Google Shape;115;p16"/>
          <p:cNvSpPr txBox="1">
            <a:spLocks noGrp="1"/>
          </p:cNvSpPr>
          <p:nvPr>
            <p:ph type="subTitle" idx="5"/>
          </p:nvPr>
        </p:nvSpPr>
        <p:spPr>
          <a:xfrm>
            <a:off x="6031851" y="3718907"/>
            <a:ext cx="2313300" cy="795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16" name="Google Shape;116;p16"/>
          <p:cNvSpPr txBox="1">
            <a:spLocks noGrp="1"/>
          </p:cNvSpPr>
          <p:nvPr>
            <p:ph type="title" idx="6"/>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7" name="Google Shape;117;p16"/>
          <p:cNvSpPr/>
          <p:nvPr/>
        </p:nvSpPr>
        <p:spPr>
          <a:xfrm>
            <a:off x="7749100" y="3505025"/>
            <a:ext cx="1917225" cy="1847175"/>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18"/>
        <p:cNvGrpSpPr/>
        <p:nvPr/>
      </p:nvGrpSpPr>
      <p:grpSpPr>
        <a:xfrm>
          <a:off x="0" y="0"/>
          <a:ext cx="0" cy="0"/>
          <a:chOff x="0" y="0"/>
          <a:chExt cx="0" cy="0"/>
        </a:xfrm>
      </p:grpSpPr>
      <p:sp>
        <p:nvSpPr>
          <p:cNvPr id="119" name="Google Shape;119;p17"/>
          <p:cNvSpPr/>
          <p:nvPr/>
        </p:nvSpPr>
        <p:spPr>
          <a:xfrm flipH="1">
            <a:off x="5818606" y="-1008971"/>
            <a:ext cx="3641723" cy="3911762"/>
          </a:xfrm>
          <a:custGeom>
            <a:avLst/>
            <a:gdLst/>
            <a:ahLst/>
            <a:cxnLst/>
            <a:rect l="l" t="t" r="r" b="b"/>
            <a:pathLst>
              <a:path w="53539" h="57509" extrusionOk="0">
                <a:moveTo>
                  <a:pt x="8006" y="49169"/>
                </a:moveTo>
                <a:cubicBezTo>
                  <a:pt x="8307" y="47268"/>
                  <a:pt x="7973" y="45333"/>
                  <a:pt x="8273" y="43399"/>
                </a:cubicBezTo>
                <a:cubicBezTo>
                  <a:pt x="8707" y="40330"/>
                  <a:pt x="10942" y="37528"/>
                  <a:pt x="13844" y="36327"/>
                </a:cubicBezTo>
                <a:cubicBezTo>
                  <a:pt x="16646" y="35193"/>
                  <a:pt x="19815" y="35526"/>
                  <a:pt x="22817" y="35393"/>
                </a:cubicBezTo>
                <a:cubicBezTo>
                  <a:pt x="25819" y="35259"/>
                  <a:pt x="29188" y="34425"/>
                  <a:pt x="30789" y="31890"/>
                </a:cubicBezTo>
                <a:cubicBezTo>
                  <a:pt x="31523" y="30689"/>
                  <a:pt x="31790" y="29255"/>
                  <a:pt x="32057" y="27887"/>
                </a:cubicBezTo>
                <a:cubicBezTo>
                  <a:pt x="32524" y="25753"/>
                  <a:pt x="33058" y="23651"/>
                  <a:pt x="34158" y="21750"/>
                </a:cubicBezTo>
                <a:cubicBezTo>
                  <a:pt x="35226" y="19882"/>
                  <a:pt x="36994" y="18314"/>
                  <a:pt x="39129" y="17847"/>
                </a:cubicBezTo>
                <a:cubicBezTo>
                  <a:pt x="40530" y="17547"/>
                  <a:pt x="42031" y="17747"/>
                  <a:pt x="43498" y="17680"/>
                </a:cubicBezTo>
                <a:cubicBezTo>
                  <a:pt x="47368" y="17413"/>
                  <a:pt x="50837" y="14978"/>
                  <a:pt x="53205" y="11876"/>
                </a:cubicBezTo>
                <a:cubicBezTo>
                  <a:pt x="53339" y="11709"/>
                  <a:pt x="53405" y="11576"/>
                  <a:pt x="53539" y="11409"/>
                </a:cubicBezTo>
                <a:cubicBezTo>
                  <a:pt x="52505" y="9541"/>
                  <a:pt x="51404" y="7473"/>
                  <a:pt x="49369" y="6706"/>
                </a:cubicBezTo>
                <a:cubicBezTo>
                  <a:pt x="45867" y="5405"/>
                  <a:pt x="42398" y="8974"/>
                  <a:pt x="38695" y="9241"/>
                </a:cubicBezTo>
                <a:cubicBezTo>
                  <a:pt x="35726" y="9508"/>
                  <a:pt x="33058" y="7673"/>
                  <a:pt x="30522" y="6072"/>
                </a:cubicBezTo>
                <a:cubicBezTo>
                  <a:pt x="24718" y="2536"/>
                  <a:pt x="17513" y="1"/>
                  <a:pt x="11209" y="2536"/>
                </a:cubicBezTo>
                <a:cubicBezTo>
                  <a:pt x="9674" y="3170"/>
                  <a:pt x="8206" y="4070"/>
                  <a:pt x="6972" y="5171"/>
                </a:cubicBezTo>
                <a:cubicBezTo>
                  <a:pt x="4504" y="7306"/>
                  <a:pt x="2636" y="10141"/>
                  <a:pt x="1668" y="13244"/>
                </a:cubicBezTo>
                <a:cubicBezTo>
                  <a:pt x="167" y="18181"/>
                  <a:pt x="835" y="23651"/>
                  <a:pt x="1" y="28688"/>
                </a:cubicBezTo>
                <a:lnTo>
                  <a:pt x="1" y="57509"/>
                </a:lnTo>
                <a:cubicBezTo>
                  <a:pt x="134" y="57442"/>
                  <a:pt x="267" y="57409"/>
                  <a:pt x="368" y="57409"/>
                </a:cubicBezTo>
                <a:cubicBezTo>
                  <a:pt x="4204" y="56274"/>
                  <a:pt x="7439" y="53072"/>
                  <a:pt x="8006" y="491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p:nvPr/>
        </p:nvSpPr>
        <p:spPr>
          <a:xfrm flipH="1">
            <a:off x="6437789" y="909179"/>
            <a:ext cx="1080149" cy="1062207"/>
          </a:xfrm>
          <a:custGeom>
            <a:avLst/>
            <a:gdLst/>
            <a:ahLst/>
            <a:cxnLst/>
            <a:rect l="l" t="t" r="r" b="b"/>
            <a:pathLst>
              <a:path w="28054" h="27588" extrusionOk="0">
                <a:moveTo>
                  <a:pt x="20915" y="1969"/>
                </a:moveTo>
                <a:cubicBezTo>
                  <a:pt x="20548" y="1635"/>
                  <a:pt x="20114" y="1302"/>
                  <a:pt x="19647" y="1035"/>
                </a:cubicBezTo>
                <a:cubicBezTo>
                  <a:pt x="17779" y="1"/>
                  <a:pt x="15244" y="168"/>
                  <a:pt x="13576" y="1535"/>
                </a:cubicBezTo>
                <a:cubicBezTo>
                  <a:pt x="11608" y="3070"/>
                  <a:pt x="10608" y="5805"/>
                  <a:pt x="9707" y="8040"/>
                </a:cubicBezTo>
                <a:cubicBezTo>
                  <a:pt x="9640" y="8173"/>
                  <a:pt x="9607" y="8240"/>
                  <a:pt x="9574" y="8374"/>
                </a:cubicBezTo>
                <a:cubicBezTo>
                  <a:pt x="8573" y="10809"/>
                  <a:pt x="7305" y="12043"/>
                  <a:pt x="4970" y="13411"/>
                </a:cubicBezTo>
                <a:cubicBezTo>
                  <a:pt x="4136" y="13911"/>
                  <a:pt x="3236" y="14411"/>
                  <a:pt x="2569" y="15145"/>
                </a:cubicBezTo>
                <a:cubicBezTo>
                  <a:pt x="0" y="17714"/>
                  <a:pt x="934" y="22417"/>
                  <a:pt x="3769" y="24685"/>
                </a:cubicBezTo>
                <a:cubicBezTo>
                  <a:pt x="7439" y="27587"/>
                  <a:pt x="12876" y="26853"/>
                  <a:pt x="17179" y="25019"/>
                </a:cubicBezTo>
                <a:cubicBezTo>
                  <a:pt x="17980" y="24685"/>
                  <a:pt x="18747" y="24318"/>
                  <a:pt x="19481" y="23885"/>
                </a:cubicBezTo>
                <a:cubicBezTo>
                  <a:pt x="21182" y="22917"/>
                  <a:pt x="22783" y="21750"/>
                  <a:pt x="23984" y="20215"/>
                </a:cubicBezTo>
                <a:cubicBezTo>
                  <a:pt x="28053" y="14978"/>
                  <a:pt x="25652" y="6072"/>
                  <a:pt x="20915" y="19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7"/>
          <p:cNvSpPr/>
          <p:nvPr/>
        </p:nvSpPr>
        <p:spPr>
          <a:xfrm rot="10800000">
            <a:off x="5526361" y="3306202"/>
            <a:ext cx="3897993" cy="1992042"/>
          </a:xfrm>
          <a:custGeom>
            <a:avLst/>
            <a:gdLst/>
            <a:ahLst/>
            <a:cxnLst/>
            <a:rect l="l" t="t" r="r" b="b"/>
            <a:pathLst>
              <a:path w="101240" h="51738" extrusionOk="0">
                <a:moveTo>
                  <a:pt x="100572" y="234"/>
                </a:moveTo>
                <a:cubicBezTo>
                  <a:pt x="96369" y="2669"/>
                  <a:pt x="93000" y="6139"/>
                  <a:pt x="90531" y="10342"/>
                </a:cubicBezTo>
                <a:cubicBezTo>
                  <a:pt x="89364" y="12343"/>
                  <a:pt x="88530" y="14511"/>
                  <a:pt x="87930" y="16746"/>
                </a:cubicBezTo>
                <a:cubicBezTo>
                  <a:pt x="87162" y="19581"/>
                  <a:pt x="87029" y="22584"/>
                  <a:pt x="86162" y="25352"/>
                </a:cubicBezTo>
                <a:cubicBezTo>
                  <a:pt x="83827" y="32624"/>
                  <a:pt x="75354" y="33091"/>
                  <a:pt x="69150" y="31490"/>
                </a:cubicBezTo>
                <a:cubicBezTo>
                  <a:pt x="64513" y="30322"/>
                  <a:pt x="59476" y="27687"/>
                  <a:pt x="55206" y="31223"/>
                </a:cubicBezTo>
                <a:cubicBezTo>
                  <a:pt x="53572" y="32624"/>
                  <a:pt x="52671" y="34726"/>
                  <a:pt x="51737" y="36594"/>
                </a:cubicBezTo>
                <a:cubicBezTo>
                  <a:pt x="50369" y="39362"/>
                  <a:pt x="48702" y="41797"/>
                  <a:pt x="46133" y="43632"/>
                </a:cubicBezTo>
                <a:cubicBezTo>
                  <a:pt x="40162" y="47802"/>
                  <a:pt x="34692" y="43899"/>
                  <a:pt x="29488" y="40763"/>
                </a:cubicBezTo>
                <a:cubicBezTo>
                  <a:pt x="20582" y="35326"/>
                  <a:pt x="9307" y="37494"/>
                  <a:pt x="3002" y="45700"/>
                </a:cubicBezTo>
                <a:cubicBezTo>
                  <a:pt x="1701" y="47368"/>
                  <a:pt x="801" y="49236"/>
                  <a:pt x="134" y="51204"/>
                </a:cubicBezTo>
                <a:cubicBezTo>
                  <a:pt x="0" y="51571"/>
                  <a:pt x="567" y="51738"/>
                  <a:pt x="701" y="51371"/>
                </a:cubicBezTo>
                <a:cubicBezTo>
                  <a:pt x="2702" y="45667"/>
                  <a:pt x="7139" y="41297"/>
                  <a:pt x="12843" y="39296"/>
                </a:cubicBezTo>
                <a:cubicBezTo>
                  <a:pt x="19181" y="37061"/>
                  <a:pt x="25485" y="38862"/>
                  <a:pt x="30889" y="42364"/>
                </a:cubicBezTo>
                <a:cubicBezTo>
                  <a:pt x="35092" y="45033"/>
                  <a:pt x="39195" y="47301"/>
                  <a:pt x="44198" y="45400"/>
                </a:cubicBezTo>
                <a:cubicBezTo>
                  <a:pt x="48802" y="43665"/>
                  <a:pt x="51037" y="39462"/>
                  <a:pt x="53138" y="35359"/>
                </a:cubicBezTo>
                <a:cubicBezTo>
                  <a:pt x="54639" y="32457"/>
                  <a:pt x="56574" y="30222"/>
                  <a:pt x="60076" y="30056"/>
                </a:cubicBezTo>
                <a:cubicBezTo>
                  <a:pt x="63345" y="29889"/>
                  <a:pt x="66648" y="31523"/>
                  <a:pt x="69717" y="32324"/>
                </a:cubicBezTo>
                <a:cubicBezTo>
                  <a:pt x="74220" y="33458"/>
                  <a:pt x="79724" y="33491"/>
                  <a:pt x="83493" y="30322"/>
                </a:cubicBezTo>
                <a:cubicBezTo>
                  <a:pt x="87729" y="26787"/>
                  <a:pt x="87396" y="21216"/>
                  <a:pt x="88730" y="16312"/>
                </a:cubicBezTo>
                <a:cubicBezTo>
                  <a:pt x="90231" y="10809"/>
                  <a:pt x="93800" y="5938"/>
                  <a:pt x="98304" y="2469"/>
                </a:cubicBezTo>
                <a:cubicBezTo>
                  <a:pt x="99138" y="1835"/>
                  <a:pt x="100038" y="1302"/>
                  <a:pt x="100906" y="768"/>
                </a:cubicBezTo>
                <a:cubicBezTo>
                  <a:pt x="101239" y="568"/>
                  <a:pt x="100906" y="1"/>
                  <a:pt x="100572" y="2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p:cNvSpPr/>
          <p:nvPr/>
        </p:nvSpPr>
        <p:spPr>
          <a:xfrm>
            <a:off x="-19325" y="-87300"/>
            <a:ext cx="3138011" cy="1353475"/>
          </a:xfrm>
          <a:custGeom>
            <a:avLst/>
            <a:gdLst/>
            <a:ahLst/>
            <a:cxnLst/>
            <a:rect l="l" t="t" r="r" b="b"/>
            <a:pathLst>
              <a:path w="66515" h="28689" extrusionOk="0">
                <a:moveTo>
                  <a:pt x="58376" y="1202"/>
                </a:moveTo>
                <a:lnTo>
                  <a:pt x="1" y="1202"/>
                </a:lnTo>
                <a:lnTo>
                  <a:pt x="1" y="28688"/>
                </a:lnTo>
                <a:cubicBezTo>
                  <a:pt x="835" y="23684"/>
                  <a:pt x="167" y="18214"/>
                  <a:pt x="1669" y="13244"/>
                </a:cubicBezTo>
                <a:cubicBezTo>
                  <a:pt x="2636" y="10141"/>
                  <a:pt x="4471" y="7306"/>
                  <a:pt x="6972" y="5171"/>
                </a:cubicBezTo>
                <a:cubicBezTo>
                  <a:pt x="8207" y="4070"/>
                  <a:pt x="9674" y="3170"/>
                  <a:pt x="11242" y="2536"/>
                </a:cubicBezTo>
                <a:cubicBezTo>
                  <a:pt x="17513" y="1"/>
                  <a:pt x="24752" y="2503"/>
                  <a:pt x="30522" y="6072"/>
                </a:cubicBezTo>
                <a:cubicBezTo>
                  <a:pt x="33091" y="7640"/>
                  <a:pt x="35760" y="9474"/>
                  <a:pt x="38695" y="9241"/>
                </a:cubicBezTo>
                <a:cubicBezTo>
                  <a:pt x="42464" y="8974"/>
                  <a:pt x="45867" y="5371"/>
                  <a:pt x="49369" y="6706"/>
                </a:cubicBezTo>
                <a:cubicBezTo>
                  <a:pt x="51371" y="7473"/>
                  <a:pt x="52505" y="9541"/>
                  <a:pt x="53539" y="11409"/>
                </a:cubicBezTo>
                <a:cubicBezTo>
                  <a:pt x="53539" y="11409"/>
                  <a:pt x="53539" y="11476"/>
                  <a:pt x="53606" y="11476"/>
                </a:cubicBezTo>
                <a:cubicBezTo>
                  <a:pt x="54640" y="13344"/>
                  <a:pt x="56141" y="15345"/>
                  <a:pt x="58242" y="15545"/>
                </a:cubicBezTo>
                <a:cubicBezTo>
                  <a:pt x="60844" y="15812"/>
                  <a:pt x="62846" y="13244"/>
                  <a:pt x="63746" y="10842"/>
                </a:cubicBezTo>
                <a:cubicBezTo>
                  <a:pt x="64947" y="7806"/>
                  <a:pt x="65347" y="4237"/>
                  <a:pt x="66515" y="1235"/>
                </a:cubicBezTo>
                <a:lnTo>
                  <a:pt x="58376" y="12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txBox="1">
            <a:spLocks noGrp="1"/>
          </p:cNvSpPr>
          <p:nvPr>
            <p:ph type="title"/>
          </p:nvPr>
        </p:nvSpPr>
        <p:spPr>
          <a:xfrm>
            <a:off x="1709188" y="1440719"/>
            <a:ext cx="3264300" cy="407100"/>
          </a:xfrm>
          <a:prstGeom prst="rect">
            <a:avLst/>
          </a:prstGeom>
        </p:spPr>
        <p:txBody>
          <a:bodyPr spcFirstLastPara="1" wrap="square" lIns="0" tIns="0" rIns="0" bIns="0" anchor="t" anchorCtr="0">
            <a:noAutofit/>
          </a:bodyPr>
          <a:lstStyle>
            <a:lvl1pPr lvl="0" algn="l" rtl="0">
              <a:lnSpc>
                <a:spcPct val="90000"/>
              </a:lnSpc>
              <a:spcBef>
                <a:spcPts val="0"/>
              </a:spcBef>
              <a:spcAft>
                <a:spcPts val="0"/>
              </a:spcAft>
              <a:buSzPts val="5200"/>
              <a:buFont typeface="Commissioner"/>
              <a:buNone/>
              <a:defRPr>
                <a:latin typeface="Commissioner ExtraBold"/>
                <a:ea typeface="Commissioner ExtraBold"/>
                <a:cs typeface="Commissioner ExtraBold"/>
                <a:sym typeface="Commissioner ExtraBold"/>
              </a:defRPr>
            </a:lvl1pPr>
            <a:lvl2pPr lvl="1" algn="ctr" rtl="0">
              <a:spcBef>
                <a:spcPts val="0"/>
              </a:spcBef>
              <a:spcAft>
                <a:spcPts val="0"/>
              </a:spcAft>
              <a:buSzPts val="5200"/>
              <a:buNone/>
              <a:defRPr sz="4200"/>
            </a:lvl2pPr>
            <a:lvl3pPr lvl="2" algn="ctr" rtl="0">
              <a:spcBef>
                <a:spcPts val="0"/>
              </a:spcBef>
              <a:spcAft>
                <a:spcPts val="0"/>
              </a:spcAft>
              <a:buSzPts val="5200"/>
              <a:buNone/>
              <a:defRPr sz="4200"/>
            </a:lvl3pPr>
            <a:lvl4pPr lvl="3" algn="ctr" rtl="0">
              <a:spcBef>
                <a:spcPts val="0"/>
              </a:spcBef>
              <a:spcAft>
                <a:spcPts val="0"/>
              </a:spcAft>
              <a:buSzPts val="5200"/>
              <a:buNone/>
              <a:defRPr sz="4200"/>
            </a:lvl4pPr>
            <a:lvl5pPr lvl="4" algn="ctr" rtl="0">
              <a:spcBef>
                <a:spcPts val="0"/>
              </a:spcBef>
              <a:spcAft>
                <a:spcPts val="0"/>
              </a:spcAft>
              <a:buSzPts val="5200"/>
              <a:buNone/>
              <a:defRPr sz="4200"/>
            </a:lvl5pPr>
            <a:lvl6pPr lvl="5" algn="ctr" rtl="0">
              <a:spcBef>
                <a:spcPts val="0"/>
              </a:spcBef>
              <a:spcAft>
                <a:spcPts val="0"/>
              </a:spcAft>
              <a:buSzPts val="5200"/>
              <a:buNone/>
              <a:defRPr sz="4200"/>
            </a:lvl6pPr>
            <a:lvl7pPr lvl="6" algn="ctr" rtl="0">
              <a:spcBef>
                <a:spcPts val="0"/>
              </a:spcBef>
              <a:spcAft>
                <a:spcPts val="0"/>
              </a:spcAft>
              <a:buSzPts val="5200"/>
              <a:buNone/>
              <a:defRPr sz="4200"/>
            </a:lvl7pPr>
            <a:lvl8pPr lvl="7" algn="ctr" rtl="0">
              <a:spcBef>
                <a:spcPts val="0"/>
              </a:spcBef>
              <a:spcAft>
                <a:spcPts val="0"/>
              </a:spcAft>
              <a:buSzPts val="5200"/>
              <a:buNone/>
              <a:defRPr sz="4200"/>
            </a:lvl8pPr>
            <a:lvl9pPr lvl="8" algn="ctr" rtl="0">
              <a:spcBef>
                <a:spcPts val="0"/>
              </a:spcBef>
              <a:spcAft>
                <a:spcPts val="0"/>
              </a:spcAft>
              <a:buSzPts val="5200"/>
              <a:buNone/>
              <a:defRPr sz="4200"/>
            </a:lvl9pPr>
          </a:lstStyle>
          <a:p>
            <a:endParaRPr/>
          </a:p>
        </p:txBody>
      </p:sp>
      <p:sp>
        <p:nvSpPr>
          <p:cNvPr id="124" name="Google Shape;124;p17"/>
          <p:cNvSpPr txBox="1">
            <a:spLocks noGrp="1"/>
          </p:cNvSpPr>
          <p:nvPr>
            <p:ph type="subTitle" idx="1"/>
          </p:nvPr>
        </p:nvSpPr>
        <p:spPr>
          <a:xfrm>
            <a:off x="1708738" y="1936372"/>
            <a:ext cx="3265200" cy="1766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25"/>
        <p:cNvGrpSpPr/>
        <p:nvPr/>
      </p:nvGrpSpPr>
      <p:grpSpPr>
        <a:xfrm>
          <a:off x="0" y="0"/>
          <a:ext cx="0" cy="0"/>
          <a:chOff x="0" y="0"/>
          <a:chExt cx="0" cy="0"/>
        </a:xfrm>
      </p:grpSpPr>
      <p:sp>
        <p:nvSpPr>
          <p:cNvPr id="126" name="Google Shape;126;p18"/>
          <p:cNvSpPr/>
          <p:nvPr/>
        </p:nvSpPr>
        <p:spPr>
          <a:xfrm>
            <a:off x="576600" y="3109350"/>
            <a:ext cx="4460258" cy="2279644"/>
          </a:xfrm>
          <a:custGeom>
            <a:avLst/>
            <a:gdLst/>
            <a:ahLst/>
            <a:cxnLst/>
            <a:rect l="l" t="t" r="r" b="b"/>
            <a:pathLst>
              <a:path w="48102" h="24585" extrusionOk="0">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8"/>
          <p:cNvSpPr/>
          <p:nvPr/>
        </p:nvSpPr>
        <p:spPr>
          <a:xfrm>
            <a:off x="3918840" y="4487355"/>
            <a:ext cx="946605" cy="720462"/>
          </a:xfrm>
          <a:custGeom>
            <a:avLst/>
            <a:gdLst/>
            <a:ahLst/>
            <a:cxnLst/>
            <a:rect l="l" t="t" r="r" b="b"/>
            <a:pathLst>
              <a:path w="18715" h="14244" extrusionOk="0">
                <a:moveTo>
                  <a:pt x="15445" y="1735"/>
                </a:moveTo>
                <a:cubicBezTo>
                  <a:pt x="14378" y="1034"/>
                  <a:pt x="13044" y="534"/>
                  <a:pt x="11442" y="334"/>
                </a:cubicBezTo>
                <a:cubicBezTo>
                  <a:pt x="9674" y="67"/>
                  <a:pt x="7840" y="0"/>
                  <a:pt x="6205" y="634"/>
                </a:cubicBezTo>
                <a:cubicBezTo>
                  <a:pt x="3970" y="1468"/>
                  <a:pt x="2369" y="3536"/>
                  <a:pt x="1535" y="5804"/>
                </a:cubicBezTo>
                <a:cubicBezTo>
                  <a:pt x="635" y="8206"/>
                  <a:pt x="1" y="11542"/>
                  <a:pt x="501" y="14244"/>
                </a:cubicBezTo>
                <a:lnTo>
                  <a:pt x="16880" y="14244"/>
                </a:lnTo>
                <a:cubicBezTo>
                  <a:pt x="17013" y="14077"/>
                  <a:pt x="17113" y="13910"/>
                  <a:pt x="17180" y="13810"/>
                </a:cubicBezTo>
                <a:cubicBezTo>
                  <a:pt x="17880" y="12543"/>
                  <a:pt x="18181" y="11142"/>
                  <a:pt x="18347" y="9707"/>
                </a:cubicBezTo>
                <a:cubicBezTo>
                  <a:pt x="18714" y="6038"/>
                  <a:pt x="17814" y="3336"/>
                  <a:pt x="15445" y="17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8"/>
          <p:cNvSpPr/>
          <p:nvPr/>
        </p:nvSpPr>
        <p:spPr>
          <a:xfrm rot="-10445712">
            <a:off x="82197" y="-539280"/>
            <a:ext cx="3641534" cy="3508483"/>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8"/>
          <p:cNvSpPr/>
          <p:nvPr/>
        </p:nvSpPr>
        <p:spPr>
          <a:xfrm>
            <a:off x="1966325" y="1334050"/>
            <a:ext cx="622125" cy="600725"/>
          </a:xfrm>
          <a:custGeom>
            <a:avLst/>
            <a:gdLst/>
            <a:ahLst/>
            <a:cxnLst/>
            <a:rect l="l" t="t" r="r" b="b"/>
            <a:pathLst>
              <a:path w="24885" h="24029" extrusionOk="0">
                <a:moveTo>
                  <a:pt x="15284" y="0"/>
                </a:moveTo>
                <a:cubicBezTo>
                  <a:pt x="14056" y="0"/>
                  <a:pt x="12888" y="355"/>
                  <a:pt x="12109" y="1291"/>
                </a:cubicBezTo>
                <a:cubicBezTo>
                  <a:pt x="10541" y="3192"/>
                  <a:pt x="11542" y="5627"/>
                  <a:pt x="11241" y="7829"/>
                </a:cubicBezTo>
                <a:cubicBezTo>
                  <a:pt x="10941" y="10164"/>
                  <a:pt x="9574" y="11498"/>
                  <a:pt x="7539" y="12699"/>
                </a:cubicBezTo>
                <a:cubicBezTo>
                  <a:pt x="5838" y="13700"/>
                  <a:pt x="4003" y="14467"/>
                  <a:pt x="2502" y="15768"/>
                </a:cubicBezTo>
                <a:cubicBezTo>
                  <a:pt x="1034" y="17035"/>
                  <a:pt x="0" y="19137"/>
                  <a:pt x="600" y="20972"/>
                </a:cubicBezTo>
                <a:cubicBezTo>
                  <a:pt x="667" y="21138"/>
                  <a:pt x="734" y="21339"/>
                  <a:pt x="834" y="21505"/>
                </a:cubicBezTo>
                <a:cubicBezTo>
                  <a:pt x="1501" y="22806"/>
                  <a:pt x="2935" y="23640"/>
                  <a:pt x="4437" y="23874"/>
                </a:cubicBezTo>
                <a:cubicBezTo>
                  <a:pt x="5020" y="23981"/>
                  <a:pt x="5656" y="24029"/>
                  <a:pt x="6315" y="24029"/>
                </a:cubicBezTo>
                <a:cubicBezTo>
                  <a:pt x="8108" y="24029"/>
                  <a:pt x="10072" y="23679"/>
                  <a:pt x="11608" y="23240"/>
                </a:cubicBezTo>
                <a:cubicBezTo>
                  <a:pt x="16045" y="21906"/>
                  <a:pt x="20014" y="18970"/>
                  <a:pt x="22449" y="15001"/>
                </a:cubicBezTo>
                <a:cubicBezTo>
                  <a:pt x="23917" y="12632"/>
                  <a:pt x="24884" y="9797"/>
                  <a:pt x="24284" y="7095"/>
                </a:cubicBezTo>
                <a:cubicBezTo>
                  <a:pt x="23584" y="3926"/>
                  <a:pt x="20882" y="1491"/>
                  <a:pt x="17879" y="457"/>
                </a:cubicBezTo>
                <a:cubicBezTo>
                  <a:pt x="17062" y="180"/>
                  <a:pt x="16157" y="0"/>
                  <a:pt x="152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8"/>
          <p:cNvSpPr txBox="1">
            <a:spLocks noGrp="1"/>
          </p:cNvSpPr>
          <p:nvPr>
            <p:ph type="title"/>
          </p:nvPr>
        </p:nvSpPr>
        <p:spPr>
          <a:xfrm>
            <a:off x="4942838" y="1440719"/>
            <a:ext cx="3264300" cy="407100"/>
          </a:xfrm>
          <a:prstGeom prst="rect">
            <a:avLst/>
          </a:prstGeom>
        </p:spPr>
        <p:txBody>
          <a:bodyPr spcFirstLastPara="1" wrap="square" lIns="0" tIns="0" rIns="0" bIns="0" anchor="t" anchorCtr="0">
            <a:noAutofit/>
          </a:bodyPr>
          <a:lstStyle>
            <a:lvl1pPr lvl="0" algn="r" rtl="0">
              <a:lnSpc>
                <a:spcPct val="90000"/>
              </a:lnSpc>
              <a:spcBef>
                <a:spcPts val="0"/>
              </a:spcBef>
              <a:spcAft>
                <a:spcPts val="0"/>
              </a:spcAft>
              <a:buSzPts val="5200"/>
              <a:buFont typeface="Commissioner"/>
              <a:buNone/>
              <a:defRPr>
                <a:latin typeface="Commissioner ExtraBold"/>
                <a:ea typeface="Commissioner ExtraBold"/>
                <a:cs typeface="Commissioner ExtraBold"/>
                <a:sym typeface="Commissioner ExtraBold"/>
              </a:defRPr>
            </a:lvl1pPr>
            <a:lvl2pPr lvl="1" algn="ctr" rtl="0">
              <a:spcBef>
                <a:spcPts val="0"/>
              </a:spcBef>
              <a:spcAft>
                <a:spcPts val="0"/>
              </a:spcAft>
              <a:buSzPts val="5200"/>
              <a:buNone/>
              <a:defRPr sz="4200"/>
            </a:lvl2pPr>
            <a:lvl3pPr lvl="2" algn="ctr" rtl="0">
              <a:spcBef>
                <a:spcPts val="0"/>
              </a:spcBef>
              <a:spcAft>
                <a:spcPts val="0"/>
              </a:spcAft>
              <a:buSzPts val="5200"/>
              <a:buNone/>
              <a:defRPr sz="4200"/>
            </a:lvl3pPr>
            <a:lvl4pPr lvl="3" algn="ctr" rtl="0">
              <a:spcBef>
                <a:spcPts val="0"/>
              </a:spcBef>
              <a:spcAft>
                <a:spcPts val="0"/>
              </a:spcAft>
              <a:buSzPts val="5200"/>
              <a:buNone/>
              <a:defRPr sz="4200"/>
            </a:lvl4pPr>
            <a:lvl5pPr lvl="4" algn="ctr" rtl="0">
              <a:spcBef>
                <a:spcPts val="0"/>
              </a:spcBef>
              <a:spcAft>
                <a:spcPts val="0"/>
              </a:spcAft>
              <a:buSzPts val="5200"/>
              <a:buNone/>
              <a:defRPr sz="4200"/>
            </a:lvl5pPr>
            <a:lvl6pPr lvl="5" algn="ctr" rtl="0">
              <a:spcBef>
                <a:spcPts val="0"/>
              </a:spcBef>
              <a:spcAft>
                <a:spcPts val="0"/>
              </a:spcAft>
              <a:buSzPts val="5200"/>
              <a:buNone/>
              <a:defRPr sz="4200"/>
            </a:lvl6pPr>
            <a:lvl7pPr lvl="6" algn="ctr" rtl="0">
              <a:spcBef>
                <a:spcPts val="0"/>
              </a:spcBef>
              <a:spcAft>
                <a:spcPts val="0"/>
              </a:spcAft>
              <a:buSzPts val="5200"/>
              <a:buNone/>
              <a:defRPr sz="4200"/>
            </a:lvl7pPr>
            <a:lvl8pPr lvl="7" algn="ctr" rtl="0">
              <a:spcBef>
                <a:spcPts val="0"/>
              </a:spcBef>
              <a:spcAft>
                <a:spcPts val="0"/>
              </a:spcAft>
              <a:buSzPts val="5200"/>
              <a:buNone/>
              <a:defRPr sz="4200"/>
            </a:lvl8pPr>
            <a:lvl9pPr lvl="8" algn="ctr" rtl="0">
              <a:spcBef>
                <a:spcPts val="0"/>
              </a:spcBef>
              <a:spcAft>
                <a:spcPts val="0"/>
              </a:spcAft>
              <a:buSzPts val="5200"/>
              <a:buNone/>
              <a:defRPr sz="4200"/>
            </a:lvl9pPr>
          </a:lstStyle>
          <a:p>
            <a:endParaRPr/>
          </a:p>
        </p:txBody>
      </p:sp>
      <p:sp>
        <p:nvSpPr>
          <p:cNvPr id="131" name="Google Shape;131;p18"/>
          <p:cNvSpPr txBox="1">
            <a:spLocks noGrp="1"/>
          </p:cNvSpPr>
          <p:nvPr>
            <p:ph type="subTitle" idx="1"/>
          </p:nvPr>
        </p:nvSpPr>
        <p:spPr>
          <a:xfrm>
            <a:off x="4942388" y="1936372"/>
            <a:ext cx="3265200" cy="1766400"/>
          </a:xfrm>
          <a:prstGeom prst="rect">
            <a:avLst/>
          </a:prstGeom>
        </p:spPr>
        <p:txBody>
          <a:bodyPr spcFirstLastPara="1" wrap="square" lIns="0" tIns="0" rIns="0" bIns="0" anchor="t" anchorCtr="0">
            <a:noAutofit/>
          </a:bodyPr>
          <a:lstStyle>
            <a:lvl1pPr lvl="0" algn="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CUSTOM_5">
    <p:spTree>
      <p:nvGrpSpPr>
        <p:cNvPr id="1" name="Shape 132"/>
        <p:cNvGrpSpPr/>
        <p:nvPr/>
      </p:nvGrpSpPr>
      <p:grpSpPr>
        <a:xfrm>
          <a:off x="0" y="0"/>
          <a:ext cx="0" cy="0"/>
          <a:chOff x="0" y="0"/>
          <a:chExt cx="0" cy="0"/>
        </a:xfrm>
      </p:grpSpPr>
      <p:sp>
        <p:nvSpPr>
          <p:cNvPr id="133" name="Google Shape;133;p19"/>
          <p:cNvSpPr/>
          <p:nvPr/>
        </p:nvSpPr>
        <p:spPr>
          <a:xfrm>
            <a:off x="3929675" y="4535527"/>
            <a:ext cx="4002127" cy="748110"/>
          </a:xfrm>
          <a:custGeom>
            <a:avLst/>
            <a:gdLst/>
            <a:ahLst/>
            <a:cxnLst/>
            <a:rect l="l" t="t" r="r" b="b"/>
            <a:pathLst>
              <a:path w="85129" h="15913" extrusionOk="0">
                <a:moveTo>
                  <a:pt x="81192" y="11976"/>
                </a:moveTo>
                <a:cubicBezTo>
                  <a:pt x="76022" y="6973"/>
                  <a:pt x="68016" y="4037"/>
                  <a:pt x="61511" y="7073"/>
                </a:cubicBezTo>
                <a:cubicBezTo>
                  <a:pt x="58643" y="8407"/>
                  <a:pt x="56207" y="10575"/>
                  <a:pt x="53005" y="11075"/>
                </a:cubicBezTo>
                <a:cubicBezTo>
                  <a:pt x="51437" y="11342"/>
                  <a:pt x="49803" y="11242"/>
                  <a:pt x="48202" y="10975"/>
                </a:cubicBezTo>
                <a:cubicBezTo>
                  <a:pt x="46434" y="10608"/>
                  <a:pt x="44666" y="10008"/>
                  <a:pt x="43031" y="9241"/>
                </a:cubicBezTo>
                <a:cubicBezTo>
                  <a:pt x="38795" y="7239"/>
                  <a:pt x="34992" y="4304"/>
                  <a:pt x="30689" y="2403"/>
                </a:cubicBezTo>
                <a:cubicBezTo>
                  <a:pt x="26353" y="568"/>
                  <a:pt x="21016" y="1"/>
                  <a:pt x="17180" y="2803"/>
                </a:cubicBezTo>
                <a:cubicBezTo>
                  <a:pt x="15745" y="3870"/>
                  <a:pt x="14611" y="5338"/>
                  <a:pt x="13143" y="6405"/>
                </a:cubicBezTo>
                <a:cubicBezTo>
                  <a:pt x="10942" y="8040"/>
                  <a:pt x="8140" y="8640"/>
                  <a:pt x="5671" y="9741"/>
                </a:cubicBezTo>
                <a:cubicBezTo>
                  <a:pt x="3336" y="10842"/>
                  <a:pt x="1335" y="13210"/>
                  <a:pt x="1" y="15912"/>
                </a:cubicBezTo>
                <a:lnTo>
                  <a:pt x="44032" y="15912"/>
                </a:lnTo>
                <a:lnTo>
                  <a:pt x="85128" y="15912"/>
                </a:lnTo>
                <a:cubicBezTo>
                  <a:pt x="83727" y="14678"/>
                  <a:pt x="82526" y="13244"/>
                  <a:pt x="81192" y="1197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9"/>
          <p:cNvSpPr/>
          <p:nvPr/>
        </p:nvSpPr>
        <p:spPr>
          <a:xfrm>
            <a:off x="-40125" y="-49167"/>
            <a:ext cx="2605145" cy="650961"/>
          </a:xfrm>
          <a:custGeom>
            <a:avLst/>
            <a:gdLst/>
            <a:ahLst/>
            <a:cxnLst/>
            <a:rect l="l" t="t" r="r" b="b"/>
            <a:pathLst>
              <a:path w="62079" h="15512" extrusionOk="0">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9"/>
          <p:cNvSpPr/>
          <p:nvPr/>
        </p:nvSpPr>
        <p:spPr>
          <a:xfrm>
            <a:off x="7615100" y="3954513"/>
            <a:ext cx="1917225" cy="1847175"/>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p:nvPr/>
        </p:nvSpPr>
        <p:spPr>
          <a:xfrm rot="10800000" flipH="1">
            <a:off x="-79600" y="-109724"/>
            <a:ext cx="2755853" cy="596752"/>
          </a:xfrm>
          <a:custGeom>
            <a:avLst/>
            <a:gdLst/>
            <a:ahLst/>
            <a:cxnLst/>
            <a:rect l="l" t="t" r="r" b="b"/>
            <a:pathLst>
              <a:path w="89965" h="19481" extrusionOk="0">
                <a:moveTo>
                  <a:pt x="734" y="17279"/>
                </a:moveTo>
                <a:cubicBezTo>
                  <a:pt x="4237" y="9807"/>
                  <a:pt x="10208" y="2335"/>
                  <a:pt x="19314" y="2902"/>
                </a:cubicBezTo>
                <a:cubicBezTo>
                  <a:pt x="24285" y="3169"/>
                  <a:pt x="28854" y="5938"/>
                  <a:pt x="33291" y="7973"/>
                </a:cubicBezTo>
                <a:cubicBezTo>
                  <a:pt x="37160" y="9774"/>
                  <a:pt x="41263" y="11075"/>
                  <a:pt x="45500" y="11375"/>
                </a:cubicBezTo>
                <a:cubicBezTo>
                  <a:pt x="49336" y="11742"/>
                  <a:pt x="52972" y="10808"/>
                  <a:pt x="56341" y="8973"/>
                </a:cubicBezTo>
                <a:cubicBezTo>
                  <a:pt x="60010" y="7005"/>
                  <a:pt x="63179" y="4203"/>
                  <a:pt x="67215" y="3036"/>
                </a:cubicBezTo>
                <a:cubicBezTo>
                  <a:pt x="77823" y="0"/>
                  <a:pt x="84961" y="11475"/>
                  <a:pt x="89198" y="19147"/>
                </a:cubicBezTo>
                <a:cubicBezTo>
                  <a:pt x="89398" y="19481"/>
                  <a:pt x="89965" y="19181"/>
                  <a:pt x="89731" y="18814"/>
                </a:cubicBezTo>
                <a:cubicBezTo>
                  <a:pt x="85628" y="11308"/>
                  <a:pt x="80491" y="2936"/>
                  <a:pt x="71051" y="2035"/>
                </a:cubicBezTo>
                <a:cubicBezTo>
                  <a:pt x="66882" y="1668"/>
                  <a:pt x="63146" y="3936"/>
                  <a:pt x="59810" y="6038"/>
                </a:cubicBezTo>
                <a:cubicBezTo>
                  <a:pt x="55273" y="8973"/>
                  <a:pt x="51037" y="10975"/>
                  <a:pt x="45533" y="10708"/>
                </a:cubicBezTo>
                <a:cubicBezTo>
                  <a:pt x="40163" y="10441"/>
                  <a:pt x="35159" y="8139"/>
                  <a:pt x="30356" y="5838"/>
                </a:cubicBezTo>
                <a:cubicBezTo>
                  <a:pt x="26186" y="3870"/>
                  <a:pt x="21950" y="2002"/>
                  <a:pt x="17246" y="2168"/>
                </a:cubicBezTo>
                <a:cubicBezTo>
                  <a:pt x="9007" y="2469"/>
                  <a:pt x="3403" y="10174"/>
                  <a:pt x="234" y="16879"/>
                </a:cubicBezTo>
                <a:cubicBezTo>
                  <a:pt x="1" y="17346"/>
                  <a:pt x="568" y="17646"/>
                  <a:pt x="734" y="172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txBox="1">
            <a:spLocks noGrp="1"/>
          </p:cNvSpPr>
          <p:nvPr>
            <p:ph type="title"/>
          </p:nvPr>
        </p:nvSpPr>
        <p:spPr>
          <a:xfrm>
            <a:off x="905375" y="2156701"/>
            <a:ext cx="2094000" cy="411600"/>
          </a:xfrm>
          <a:prstGeom prst="rect">
            <a:avLst/>
          </a:prstGeom>
        </p:spPr>
        <p:txBody>
          <a:bodyPr spcFirstLastPara="1" wrap="square" lIns="0" tIns="0" rIns="0" bIns="0" anchor="ctr" anchorCtr="0">
            <a:noAutofit/>
          </a:bodyPr>
          <a:lstStyle>
            <a:lvl1pPr lvl="0" algn="l"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8" name="Google Shape;138;p19"/>
          <p:cNvSpPr txBox="1">
            <a:spLocks noGrp="1"/>
          </p:cNvSpPr>
          <p:nvPr>
            <p:ph type="subTitle" idx="1"/>
          </p:nvPr>
        </p:nvSpPr>
        <p:spPr>
          <a:xfrm>
            <a:off x="907862" y="2737725"/>
            <a:ext cx="2093100" cy="1023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39" name="Google Shape;139;p19"/>
          <p:cNvSpPr txBox="1">
            <a:spLocks noGrp="1"/>
          </p:cNvSpPr>
          <p:nvPr>
            <p:ph type="title" idx="2"/>
          </p:nvPr>
        </p:nvSpPr>
        <p:spPr>
          <a:xfrm>
            <a:off x="6144625" y="2015125"/>
            <a:ext cx="2094000" cy="411600"/>
          </a:xfrm>
          <a:prstGeom prst="rect">
            <a:avLst/>
          </a:prstGeom>
        </p:spPr>
        <p:txBody>
          <a:bodyPr spcFirstLastPara="1" wrap="square" lIns="0" tIns="0" rIns="0" bIns="0" anchor="ctr" anchorCtr="0">
            <a:noAutofit/>
          </a:bodyPr>
          <a:lstStyle>
            <a:lvl1pPr lvl="0" algn="r"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0" name="Google Shape;140;p19"/>
          <p:cNvSpPr txBox="1">
            <a:spLocks noGrp="1"/>
          </p:cNvSpPr>
          <p:nvPr>
            <p:ph type="subTitle" idx="3"/>
          </p:nvPr>
        </p:nvSpPr>
        <p:spPr>
          <a:xfrm>
            <a:off x="6144637" y="2589995"/>
            <a:ext cx="2094000" cy="1024200"/>
          </a:xfrm>
          <a:prstGeom prst="rect">
            <a:avLst/>
          </a:prstGeom>
        </p:spPr>
        <p:txBody>
          <a:bodyPr spcFirstLastPara="1" wrap="square" lIns="0" tIns="0" rIns="0" bIns="0" anchor="t" anchorCtr="0">
            <a:noAutofit/>
          </a:bodyPr>
          <a:lstStyle>
            <a:lvl1pPr lvl="0" algn="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41" name="Google Shape;141;p19"/>
          <p:cNvSpPr txBox="1">
            <a:spLocks noGrp="1"/>
          </p:cNvSpPr>
          <p:nvPr>
            <p:ph type="title" idx="4"/>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1">
  <p:cSld name="CUSTOM_6">
    <p:spTree>
      <p:nvGrpSpPr>
        <p:cNvPr id="1" name="Shape 142"/>
        <p:cNvGrpSpPr/>
        <p:nvPr/>
      </p:nvGrpSpPr>
      <p:grpSpPr>
        <a:xfrm>
          <a:off x="0" y="0"/>
          <a:ext cx="0" cy="0"/>
          <a:chOff x="0" y="0"/>
          <a:chExt cx="0" cy="0"/>
        </a:xfrm>
      </p:grpSpPr>
      <p:sp>
        <p:nvSpPr>
          <p:cNvPr id="143" name="Google Shape;143;p20"/>
          <p:cNvSpPr/>
          <p:nvPr/>
        </p:nvSpPr>
        <p:spPr>
          <a:xfrm>
            <a:off x="-804300" y="4317374"/>
            <a:ext cx="2023768" cy="1315931"/>
          </a:xfrm>
          <a:custGeom>
            <a:avLst/>
            <a:gdLst/>
            <a:ahLst/>
            <a:cxnLst/>
            <a:rect l="l" t="t" r="r" b="b"/>
            <a:pathLst>
              <a:path w="27509" h="17888" extrusionOk="0">
                <a:moveTo>
                  <a:pt x="18162" y="0"/>
                </a:moveTo>
                <a:cubicBezTo>
                  <a:pt x="18036" y="0"/>
                  <a:pt x="17908" y="3"/>
                  <a:pt x="17780" y="8"/>
                </a:cubicBezTo>
                <a:cubicBezTo>
                  <a:pt x="15078" y="74"/>
                  <a:pt x="12443" y="1209"/>
                  <a:pt x="10174" y="2710"/>
                </a:cubicBezTo>
                <a:cubicBezTo>
                  <a:pt x="4971" y="6112"/>
                  <a:pt x="1301" y="11749"/>
                  <a:pt x="1" y="17887"/>
                </a:cubicBezTo>
                <a:lnTo>
                  <a:pt x="23818" y="17887"/>
                </a:lnTo>
                <a:cubicBezTo>
                  <a:pt x="25586" y="15619"/>
                  <a:pt x="26786" y="13150"/>
                  <a:pt x="26987" y="10782"/>
                </a:cubicBezTo>
                <a:cubicBezTo>
                  <a:pt x="27509" y="5200"/>
                  <a:pt x="23973" y="0"/>
                  <a:pt x="181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0"/>
          <p:cNvSpPr/>
          <p:nvPr/>
        </p:nvSpPr>
        <p:spPr>
          <a:xfrm flipH="1">
            <a:off x="5818606" y="-1008971"/>
            <a:ext cx="3641723" cy="3911762"/>
          </a:xfrm>
          <a:custGeom>
            <a:avLst/>
            <a:gdLst/>
            <a:ahLst/>
            <a:cxnLst/>
            <a:rect l="l" t="t" r="r" b="b"/>
            <a:pathLst>
              <a:path w="53539" h="57509" extrusionOk="0">
                <a:moveTo>
                  <a:pt x="8006" y="49169"/>
                </a:moveTo>
                <a:cubicBezTo>
                  <a:pt x="8307" y="47268"/>
                  <a:pt x="7973" y="45333"/>
                  <a:pt x="8273" y="43399"/>
                </a:cubicBezTo>
                <a:cubicBezTo>
                  <a:pt x="8707" y="40330"/>
                  <a:pt x="10942" y="37528"/>
                  <a:pt x="13844" y="36327"/>
                </a:cubicBezTo>
                <a:cubicBezTo>
                  <a:pt x="16646" y="35193"/>
                  <a:pt x="19815" y="35526"/>
                  <a:pt x="22817" y="35393"/>
                </a:cubicBezTo>
                <a:cubicBezTo>
                  <a:pt x="25819" y="35259"/>
                  <a:pt x="29188" y="34425"/>
                  <a:pt x="30789" y="31890"/>
                </a:cubicBezTo>
                <a:cubicBezTo>
                  <a:pt x="31523" y="30689"/>
                  <a:pt x="31790" y="29255"/>
                  <a:pt x="32057" y="27887"/>
                </a:cubicBezTo>
                <a:cubicBezTo>
                  <a:pt x="32524" y="25753"/>
                  <a:pt x="33058" y="23651"/>
                  <a:pt x="34158" y="21750"/>
                </a:cubicBezTo>
                <a:cubicBezTo>
                  <a:pt x="35226" y="19882"/>
                  <a:pt x="36994" y="18314"/>
                  <a:pt x="39129" y="17847"/>
                </a:cubicBezTo>
                <a:cubicBezTo>
                  <a:pt x="40530" y="17547"/>
                  <a:pt x="42031" y="17747"/>
                  <a:pt x="43498" y="17680"/>
                </a:cubicBezTo>
                <a:cubicBezTo>
                  <a:pt x="47368" y="17413"/>
                  <a:pt x="50837" y="14978"/>
                  <a:pt x="53205" y="11876"/>
                </a:cubicBezTo>
                <a:cubicBezTo>
                  <a:pt x="53339" y="11709"/>
                  <a:pt x="53405" y="11576"/>
                  <a:pt x="53539" y="11409"/>
                </a:cubicBezTo>
                <a:cubicBezTo>
                  <a:pt x="52505" y="9541"/>
                  <a:pt x="51404" y="7473"/>
                  <a:pt x="49369" y="6706"/>
                </a:cubicBezTo>
                <a:cubicBezTo>
                  <a:pt x="45867" y="5405"/>
                  <a:pt x="42398" y="8974"/>
                  <a:pt x="38695" y="9241"/>
                </a:cubicBezTo>
                <a:cubicBezTo>
                  <a:pt x="35726" y="9508"/>
                  <a:pt x="33058" y="7673"/>
                  <a:pt x="30522" y="6072"/>
                </a:cubicBezTo>
                <a:cubicBezTo>
                  <a:pt x="24718" y="2536"/>
                  <a:pt x="17513" y="1"/>
                  <a:pt x="11209" y="2536"/>
                </a:cubicBezTo>
                <a:cubicBezTo>
                  <a:pt x="9674" y="3170"/>
                  <a:pt x="8206" y="4070"/>
                  <a:pt x="6972" y="5171"/>
                </a:cubicBezTo>
                <a:cubicBezTo>
                  <a:pt x="4504" y="7306"/>
                  <a:pt x="2636" y="10141"/>
                  <a:pt x="1668" y="13244"/>
                </a:cubicBezTo>
                <a:cubicBezTo>
                  <a:pt x="167" y="18181"/>
                  <a:pt x="835" y="23651"/>
                  <a:pt x="1" y="28688"/>
                </a:cubicBezTo>
                <a:lnTo>
                  <a:pt x="1" y="57509"/>
                </a:lnTo>
                <a:cubicBezTo>
                  <a:pt x="134" y="57442"/>
                  <a:pt x="267" y="57409"/>
                  <a:pt x="368" y="57409"/>
                </a:cubicBezTo>
                <a:cubicBezTo>
                  <a:pt x="4204" y="56274"/>
                  <a:pt x="7439" y="53072"/>
                  <a:pt x="8006" y="491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0"/>
          <p:cNvSpPr/>
          <p:nvPr/>
        </p:nvSpPr>
        <p:spPr>
          <a:xfrm rot="3180931">
            <a:off x="6093995" y="-214534"/>
            <a:ext cx="3897900" cy="1991995"/>
          </a:xfrm>
          <a:custGeom>
            <a:avLst/>
            <a:gdLst/>
            <a:ahLst/>
            <a:cxnLst/>
            <a:rect l="l" t="t" r="r" b="b"/>
            <a:pathLst>
              <a:path w="101240" h="51738" extrusionOk="0">
                <a:moveTo>
                  <a:pt x="100572" y="234"/>
                </a:moveTo>
                <a:cubicBezTo>
                  <a:pt x="96369" y="2669"/>
                  <a:pt x="93000" y="6139"/>
                  <a:pt x="90531" y="10342"/>
                </a:cubicBezTo>
                <a:cubicBezTo>
                  <a:pt x="89364" y="12343"/>
                  <a:pt x="88530" y="14511"/>
                  <a:pt x="87930" y="16746"/>
                </a:cubicBezTo>
                <a:cubicBezTo>
                  <a:pt x="87162" y="19581"/>
                  <a:pt x="87029" y="22584"/>
                  <a:pt x="86162" y="25352"/>
                </a:cubicBezTo>
                <a:cubicBezTo>
                  <a:pt x="83827" y="32624"/>
                  <a:pt x="75354" y="33091"/>
                  <a:pt x="69150" y="31490"/>
                </a:cubicBezTo>
                <a:cubicBezTo>
                  <a:pt x="64513" y="30322"/>
                  <a:pt x="59476" y="27687"/>
                  <a:pt x="55206" y="31223"/>
                </a:cubicBezTo>
                <a:cubicBezTo>
                  <a:pt x="53572" y="32624"/>
                  <a:pt x="52671" y="34726"/>
                  <a:pt x="51737" y="36594"/>
                </a:cubicBezTo>
                <a:cubicBezTo>
                  <a:pt x="50369" y="39362"/>
                  <a:pt x="48702" y="41797"/>
                  <a:pt x="46133" y="43632"/>
                </a:cubicBezTo>
                <a:cubicBezTo>
                  <a:pt x="40162" y="47802"/>
                  <a:pt x="34692" y="43899"/>
                  <a:pt x="29488" y="40763"/>
                </a:cubicBezTo>
                <a:cubicBezTo>
                  <a:pt x="20582" y="35326"/>
                  <a:pt x="9307" y="37494"/>
                  <a:pt x="3002" y="45700"/>
                </a:cubicBezTo>
                <a:cubicBezTo>
                  <a:pt x="1701" y="47368"/>
                  <a:pt x="801" y="49236"/>
                  <a:pt x="134" y="51204"/>
                </a:cubicBezTo>
                <a:cubicBezTo>
                  <a:pt x="0" y="51571"/>
                  <a:pt x="567" y="51738"/>
                  <a:pt x="701" y="51371"/>
                </a:cubicBezTo>
                <a:cubicBezTo>
                  <a:pt x="2702" y="45667"/>
                  <a:pt x="7139" y="41297"/>
                  <a:pt x="12843" y="39296"/>
                </a:cubicBezTo>
                <a:cubicBezTo>
                  <a:pt x="19181" y="37061"/>
                  <a:pt x="25485" y="38862"/>
                  <a:pt x="30889" y="42364"/>
                </a:cubicBezTo>
                <a:cubicBezTo>
                  <a:pt x="35092" y="45033"/>
                  <a:pt x="39195" y="47301"/>
                  <a:pt x="44198" y="45400"/>
                </a:cubicBezTo>
                <a:cubicBezTo>
                  <a:pt x="48802" y="43665"/>
                  <a:pt x="51037" y="39462"/>
                  <a:pt x="53138" y="35359"/>
                </a:cubicBezTo>
                <a:cubicBezTo>
                  <a:pt x="54639" y="32457"/>
                  <a:pt x="56574" y="30222"/>
                  <a:pt x="60076" y="30056"/>
                </a:cubicBezTo>
                <a:cubicBezTo>
                  <a:pt x="63345" y="29889"/>
                  <a:pt x="66648" y="31523"/>
                  <a:pt x="69717" y="32324"/>
                </a:cubicBezTo>
                <a:cubicBezTo>
                  <a:pt x="74220" y="33458"/>
                  <a:pt x="79724" y="33491"/>
                  <a:pt x="83493" y="30322"/>
                </a:cubicBezTo>
                <a:cubicBezTo>
                  <a:pt x="87729" y="26787"/>
                  <a:pt x="87396" y="21216"/>
                  <a:pt x="88730" y="16312"/>
                </a:cubicBezTo>
                <a:cubicBezTo>
                  <a:pt x="90231" y="10809"/>
                  <a:pt x="93800" y="5938"/>
                  <a:pt x="98304" y="2469"/>
                </a:cubicBezTo>
                <a:cubicBezTo>
                  <a:pt x="99138" y="1835"/>
                  <a:pt x="100038" y="1302"/>
                  <a:pt x="100906" y="768"/>
                </a:cubicBezTo>
                <a:cubicBezTo>
                  <a:pt x="101239" y="568"/>
                  <a:pt x="100906" y="1"/>
                  <a:pt x="100572" y="2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0"/>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7" name="Google Shape;147;p20"/>
          <p:cNvSpPr txBox="1">
            <a:spLocks noGrp="1"/>
          </p:cNvSpPr>
          <p:nvPr>
            <p:ph type="title" idx="2"/>
          </p:nvPr>
        </p:nvSpPr>
        <p:spPr>
          <a:xfrm>
            <a:off x="1307600" y="2661175"/>
            <a:ext cx="18837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8" name="Google Shape;148;p20"/>
          <p:cNvSpPr txBox="1">
            <a:spLocks noGrp="1"/>
          </p:cNvSpPr>
          <p:nvPr>
            <p:ph type="subTitle" idx="1"/>
          </p:nvPr>
        </p:nvSpPr>
        <p:spPr>
          <a:xfrm>
            <a:off x="1305650" y="3151350"/>
            <a:ext cx="1887600" cy="795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49" name="Google Shape;149;p20"/>
          <p:cNvSpPr txBox="1">
            <a:spLocks noGrp="1"/>
          </p:cNvSpPr>
          <p:nvPr>
            <p:ph type="title" idx="3" hasCustomPrompt="1"/>
          </p:nvPr>
        </p:nvSpPr>
        <p:spPr>
          <a:xfrm>
            <a:off x="1831550" y="1558700"/>
            <a:ext cx="835800" cy="835800"/>
          </a:xfrm>
          <a:prstGeom prst="rect">
            <a:avLst/>
          </a:prstGeom>
        </p:spPr>
        <p:txBody>
          <a:bodyPr spcFirstLastPara="1" wrap="square" lIns="0" tIns="0" rIns="0" bIns="0" anchor="ctr" anchorCtr="0">
            <a:noAutofit/>
          </a:bodyPr>
          <a:lstStyle>
            <a:lvl1pPr lvl="0" algn="ctr" rtl="0">
              <a:spcBef>
                <a:spcPts val="0"/>
              </a:spcBef>
              <a:spcAft>
                <a:spcPts val="0"/>
              </a:spcAft>
              <a:buSzPts val="4000"/>
              <a:buNone/>
              <a:defRPr sz="400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50" name="Google Shape;150;p20"/>
          <p:cNvSpPr txBox="1">
            <a:spLocks noGrp="1"/>
          </p:cNvSpPr>
          <p:nvPr>
            <p:ph type="title" idx="4"/>
          </p:nvPr>
        </p:nvSpPr>
        <p:spPr>
          <a:xfrm>
            <a:off x="3630150" y="2661175"/>
            <a:ext cx="18837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1" name="Google Shape;151;p20"/>
          <p:cNvSpPr txBox="1">
            <a:spLocks noGrp="1"/>
          </p:cNvSpPr>
          <p:nvPr>
            <p:ph type="subTitle" idx="5"/>
          </p:nvPr>
        </p:nvSpPr>
        <p:spPr>
          <a:xfrm>
            <a:off x="3628200" y="3151350"/>
            <a:ext cx="1887600" cy="795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52" name="Google Shape;152;p20"/>
          <p:cNvSpPr txBox="1">
            <a:spLocks noGrp="1"/>
          </p:cNvSpPr>
          <p:nvPr>
            <p:ph type="title" idx="6" hasCustomPrompt="1"/>
          </p:nvPr>
        </p:nvSpPr>
        <p:spPr>
          <a:xfrm>
            <a:off x="4154100" y="1571491"/>
            <a:ext cx="835800" cy="835800"/>
          </a:xfrm>
          <a:prstGeom prst="rect">
            <a:avLst/>
          </a:prstGeom>
        </p:spPr>
        <p:txBody>
          <a:bodyPr spcFirstLastPara="1" wrap="square" lIns="0" tIns="0" rIns="0" bIns="0" anchor="ctr" anchorCtr="0">
            <a:noAutofit/>
          </a:bodyPr>
          <a:lstStyle>
            <a:lvl1pPr lvl="0" algn="ctr" rtl="0">
              <a:spcBef>
                <a:spcPts val="0"/>
              </a:spcBef>
              <a:spcAft>
                <a:spcPts val="0"/>
              </a:spcAft>
              <a:buSzPts val="4000"/>
              <a:buNone/>
              <a:defRPr sz="400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53" name="Google Shape;153;p20"/>
          <p:cNvSpPr txBox="1">
            <a:spLocks noGrp="1"/>
          </p:cNvSpPr>
          <p:nvPr>
            <p:ph type="title" idx="7"/>
          </p:nvPr>
        </p:nvSpPr>
        <p:spPr>
          <a:xfrm>
            <a:off x="5952700" y="2661175"/>
            <a:ext cx="18837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4" name="Google Shape;154;p20"/>
          <p:cNvSpPr txBox="1">
            <a:spLocks noGrp="1"/>
          </p:cNvSpPr>
          <p:nvPr>
            <p:ph type="subTitle" idx="8"/>
          </p:nvPr>
        </p:nvSpPr>
        <p:spPr>
          <a:xfrm>
            <a:off x="5950750" y="3151350"/>
            <a:ext cx="1887600" cy="795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55" name="Google Shape;155;p20"/>
          <p:cNvSpPr txBox="1">
            <a:spLocks noGrp="1"/>
          </p:cNvSpPr>
          <p:nvPr>
            <p:ph type="title" idx="9" hasCustomPrompt="1"/>
          </p:nvPr>
        </p:nvSpPr>
        <p:spPr>
          <a:xfrm>
            <a:off x="6476650" y="1558700"/>
            <a:ext cx="835800" cy="835800"/>
          </a:xfrm>
          <a:prstGeom prst="rect">
            <a:avLst/>
          </a:prstGeom>
        </p:spPr>
        <p:txBody>
          <a:bodyPr spcFirstLastPara="1" wrap="square" lIns="0" tIns="0" rIns="0" bIns="0" anchor="ctr" anchorCtr="0">
            <a:noAutofit/>
          </a:bodyPr>
          <a:lstStyle>
            <a:lvl1pPr lvl="0" algn="ctr" rtl="0">
              <a:spcBef>
                <a:spcPts val="0"/>
              </a:spcBef>
              <a:spcAft>
                <a:spcPts val="0"/>
              </a:spcAft>
              <a:buSzPts val="4000"/>
              <a:buNone/>
              <a:defRPr sz="400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3">
  <p:cSld name="CUSTOM_7">
    <p:spTree>
      <p:nvGrpSpPr>
        <p:cNvPr id="1" name="Shape 156"/>
        <p:cNvGrpSpPr/>
        <p:nvPr/>
      </p:nvGrpSpPr>
      <p:grpSpPr>
        <a:xfrm>
          <a:off x="0" y="0"/>
          <a:ext cx="0" cy="0"/>
          <a:chOff x="0" y="0"/>
          <a:chExt cx="0" cy="0"/>
        </a:xfrm>
      </p:grpSpPr>
      <p:sp>
        <p:nvSpPr>
          <p:cNvPr id="157" name="Google Shape;157;p21"/>
          <p:cNvSpPr/>
          <p:nvPr/>
        </p:nvSpPr>
        <p:spPr>
          <a:xfrm rot="10800000" flipH="1">
            <a:off x="7837877" y="2932289"/>
            <a:ext cx="3678948" cy="2369960"/>
          </a:xfrm>
          <a:custGeom>
            <a:avLst/>
            <a:gdLst/>
            <a:ahLst/>
            <a:cxnLst/>
            <a:rect l="l" t="t" r="r" b="b"/>
            <a:pathLst>
              <a:path w="98138" h="63220" extrusionOk="0">
                <a:moveTo>
                  <a:pt x="2536" y="0"/>
                </a:moveTo>
                <a:cubicBezTo>
                  <a:pt x="768" y="2535"/>
                  <a:pt x="1" y="5704"/>
                  <a:pt x="535" y="8740"/>
                </a:cubicBezTo>
                <a:cubicBezTo>
                  <a:pt x="2036" y="17146"/>
                  <a:pt x="12410" y="20982"/>
                  <a:pt x="15879" y="28721"/>
                </a:cubicBezTo>
                <a:cubicBezTo>
                  <a:pt x="17914" y="33257"/>
                  <a:pt x="17280" y="38561"/>
                  <a:pt x="16513" y="43465"/>
                </a:cubicBezTo>
                <a:cubicBezTo>
                  <a:pt x="16079" y="46100"/>
                  <a:pt x="15612" y="48869"/>
                  <a:pt x="16446" y="51437"/>
                </a:cubicBezTo>
                <a:cubicBezTo>
                  <a:pt x="17046" y="53238"/>
                  <a:pt x="18181" y="54739"/>
                  <a:pt x="19448" y="56107"/>
                </a:cubicBezTo>
                <a:cubicBezTo>
                  <a:pt x="23932" y="60782"/>
                  <a:pt x="30436" y="63219"/>
                  <a:pt x="36910" y="63219"/>
                </a:cubicBezTo>
                <a:cubicBezTo>
                  <a:pt x="41754" y="63219"/>
                  <a:pt x="46583" y="61855"/>
                  <a:pt x="50537" y="59042"/>
                </a:cubicBezTo>
                <a:cubicBezTo>
                  <a:pt x="56375" y="54873"/>
                  <a:pt x="60044" y="48301"/>
                  <a:pt x="65548" y="43732"/>
                </a:cubicBezTo>
                <a:cubicBezTo>
                  <a:pt x="70526" y="39593"/>
                  <a:pt x="76988" y="37341"/>
                  <a:pt x="83454" y="37341"/>
                </a:cubicBezTo>
                <a:cubicBezTo>
                  <a:pt x="84180" y="37341"/>
                  <a:pt x="84905" y="37370"/>
                  <a:pt x="85629" y="37427"/>
                </a:cubicBezTo>
                <a:cubicBezTo>
                  <a:pt x="89591" y="37744"/>
                  <a:pt x="93614" y="38905"/>
                  <a:pt x="97525" y="38905"/>
                </a:cubicBezTo>
                <a:cubicBezTo>
                  <a:pt x="97730" y="38905"/>
                  <a:pt x="97934" y="38901"/>
                  <a:pt x="98138" y="38895"/>
                </a:cubicBezTo>
                <a:lnTo>
                  <a:pt x="981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1"/>
          <p:cNvSpPr/>
          <p:nvPr/>
        </p:nvSpPr>
        <p:spPr>
          <a:xfrm rot="10800000">
            <a:off x="-1316617" y="-1310600"/>
            <a:ext cx="2933467" cy="2884739"/>
          </a:xfrm>
          <a:custGeom>
            <a:avLst/>
            <a:gdLst/>
            <a:ahLst/>
            <a:cxnLst/>
            <a:rect l="l" t="t" r="r" b="b"/>
            <a:pathLst>
              <a:path w="28054" h="27588" extrusionOk="0">
                <a:moveTo>
                  <a:pt x="20915" y="1969"/>
                </a:moveTo>
                <a:cubicBezTo>
                  <a:pt x="20548" y="1635"/>
                  <a:pt x="20114" y="1302"/>
                  <a:pt x="19647" y="1035"/>
                </a:cubicBezTo>
                <a:cubicBezTo>
                  <a:pt x="17779" y="1"/>
                  <a:pt x="15244" y="168"/>
                  <a:pt x="13576" y="1535"/>
                </a:cubicBezTo>
                <a:cubicBezTo>
                  <a:pt x="11608" y="3070"/>
                  <a:pt x="10608" y="5805"/>
                  <a:pt x="9707" y="8040"/>
                </a:cubicBezTo>
                <a:cubicBezTo>
                  <a:pt x="9640" y="8173"/>
                  <a:pt x="9607" y="8240"/>
                  <a:pt x="9574" y="8374"/>
                </a:cubicBezTo>
                <a:cubicBezTo>
                  <a:pt x="8573" y="10809"/>
                  <a:pt x="7305" y="12043"/>
                  <a:pt x="4970" y="13411"/>
                </a:cubicBezTo>
                <a:cubicBezTo>
                  <a:pt x="4136" y="13911"/>
                  <a:pt x="3236" y="14411"/>
                  <a:pt x="2569" y="15145"/>
                </a:cubicBezTo>
                <a:cubicBezTo>
                  <a:pt x="0" y="17714"/>
                  <a:pt x="934" y="22417"/>
                  <a:pt x="3769" y="24685"/>
                </a:cubicBezTo>
                <a:cubicBezTo>
                  <a:pt x="7439" y="27587"/>
                  <a:pt x="12876" y="26853"/>
                  <a:pt x="17179" y="25019"/>
                </a:cubicBezTo>
                <a:cubicBezTo>
                  <a:pt x="17980" y="24685"/>
                  <a:pt x="18747" y="24318"/>
                  <a:pt x="19481" y="23885"/>
                </a:cubicBezTo>
                <a:cubicBezTo>
                  <a:pt x="21182" y="22917"/>
                  <a:pt x="22783" y="21750"/>
                  <a:pt x="23984" y="20215"/>
                </a:cubicBezTo>
                <a:cubicBezTo>
                  <a:pt x="28053" y="14978"/>
                  <a:pt x="25652" y="6072"/>
                  <a:pt x="20915" y="19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1"/>
          <p:cNvSpPr/>
          <p:nvPr/>
        </p:nvSpPr>
        <p:spPr>
          <a:xfrm rot="10800000">
            <a:off x="-1339675" y="4064989"/>
            <a:ext cx="3075550" cy="1928900"/>
          </a:xfrm>
          <a:custGeom>
            <a:avLst/>
            <a:gdLst/>
            <a:ahLst/>
            <a:cxnLst/>
            <a:rect l="l" t="t" r="r" b="b"/>
            <a:pathLst>
              <a:path w="123022" h="77156" extrusionOk="0">
                <a:moveTo>
                  <a:pt x="5338" y="334"/>
                </a:moveTo>
                <a:cubicBezTo>
                  <a:pt x="0" y="9707"/>
                  <a:pt x="4504" y="20548"/>
                  <a:pt x="12242" y="26986"/>
                </a:cubicBezTo>
                <a:cubicBezTo>
                  <a:pt x="16345" y="30355"/>
                  <a:pt x="21582" y="31990"/>
                  <a:pt x="25519" y="35626"/>
                </a:cubicBezTo>
                <a:cubicBezTo>
                  <a:pt x="30622" y="40363"/>
                  <a:pt x="29121" y="47801"/>
                  <a:pt x="27754" y="53806"/>
                </a:cubicBezTo>
                <a:cubicBezTo>
                  <a:pt x="26586" y="58876"/>
                  <a:pt x="25585" y="64380"/>
                  <a:pt x="28521" y="69083"/>
                </a:cubicBezTo>
                <a:cubicBezTo>
                  <a:pt x="31089" y="73253"/>
                  <a:pt x="36526" y="75421"/>
                  <a:pt x="41130" y="76088"/>
                </a:cubicBezTo>
                <a:cubicBezTo>
                  <a:pt x="46600" y="76889"/>
                  <a:pt x="51537" y="74254"/>
                  <a:pt x="55907" y="71351"/>
                </a:cubicBezTo>
                <a:cubicBezTo>
                  <a:pt x="60977" y="67982"/>
                  <a:pt x="65614" y="63913"/>
                  <a:pt x="71451" y="61845"/>
                </a:cubicBezTo>
                <a:cubicBezTo>
                  <a:pt x="76121" y="60177"/>
                  <a:pt x="81225" y="60143"/>
                  <a:pt x="86095" y="60577"/>
                </a:cubicBezTo>
                <a:cubicBezTo>
                  <a:pt x="91466" y="61077"/>
                  <a:pt x="97103" y="62145"/>
                  <a:pt x="102007" y="64413"/>
                </a:cubicBezTo>
                <a:cubicBezTo>
                  <a:pt x="109412" y="67849"/>
                  <a:pt x="114315" y="75221"/>
                  <a:pt x="122488" y="77056"/>
                </a:cubicBezTo>
                <a:cubicBezTo>
                  <a:pt x="122855" y="77156"/>
                  <a:pt x="123022" y="76555"/>
                  <a:pt x="122655" y="76488"/>
                </a:cubicBezTo>
                <a:cubicBezTo>
                  <a:pt x="117184" y="75254"/>
                  <a:pt x="113014" y="71418"/>
                  <a:pt x="108745" y="68082"/>
                </a:cubicBezTo>
                <a:cubicBezTo>
                  <a:pt x="104342" y="64680"/>
                  <a:pt x="99772" y="62545"/>
                  <a:pt x="94334" y="61344"/>
                </a:cubicBezTo>
                <a:cubicBezTo>
                  <a:pt x="88497" y="60043"/>
                  <a:pt x="82393" y="59343"/>
                  <a:pt x="76422" y="60077"/>
                </a:cubicBezTo>
                <a:cubicBezTo>
                  <a:pt x="70751" y="60811"/>
                  <a:pt x="65947" y="63546"/>
                  <a:pt x="61378" y="66748"/>
                </a:cubicBezTo>
                <a:cubicBezTo>
                  <a:pt x="56441" y="70217"/>
                  <a:pt x="51571" y="74354"/>
                  <a:pt x="45466" y="75488"/>
                </a:cubicBezTo>
                <a:cubicBezTo>
                  <a:pt x="39295" y="76655"/>
                  <a:pt x="31423" y="73320"/>
                  <a:pt x="28421" y="67716"/>
                </a:cubicBezTo>
                <a:cubicBezTo>
                  <a:pt x="25252" y="61811"/>
                  <a:pt x="28621" y="54239"/>
                  <a:pt x="29521" y="48168"/>
                </a:cubicBezTo>
                <a:cubicBezTo>
                  <a:pt x="30189" y="43398"/>
                  <a:pt x="29388" y="38695"/>
                  <a:pt x="25919" y="35192"/>
                </a:cubicBezTo>
                <a:cubicBezTo>
                  <a:pt x="23717" y="32991"/>
                  <a:pt x="20749" y="31556"/>
                  <a:pt x="18047" y="30122"/>
                </a:cubicBezTo>
                <a:cubicBezTo>
                  <a:pt x="14778" y="28321"/>
                  <a:pt x="11842" y="26152"/>
                  <a:pt x="9340" y="23384"/>
                </a:cubicBezTo>
                <a:cubicBezTo>
                  <a:pt x="3736" y="17313"/>
                  <a:pt x="1602" y="8106"/>
                  <a:pt x="5871" y="701"/>
                </a:cubicBezTo>
                <a:cubicBezTo>
                  <a:pt x="6071" y="301"/>
                  <a:pt x="5538" y="0"/>
                  <a:pt x="5338" y="3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1"/>
          <p:cNvSpPr txBox="1">
            <a:spLocks noGrp="1"/>
          </p:cNvSpPr>
          <p:nvPr>
            <p:ph type="title"/>
          </p:nvPr>
        </p:nvSpPr>
        <p:spPr>
          <a:xfrm>
            <a:off x="1204188" y="1756923"/>
            <a:ext cx="3264300" cy="4071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5200"/>
              <a:buFont typeface="Commissioner"/>
              <a:buNone/>
              <a:defRPr>
                <a:latin typeface="Commissioner ExtraBold"/>
                <a:ea typeface="Commissioner ExtraBold"/>
                <a:cs typeface="Commissioner ExtraBold"/>
                <a:sym typeface="Commissioner ExtraBold"/>
              </a:defRPr>
            </a:lvl1pPr>
            <a:lvl2pPr lvl="1" algn="ctr" rtl="0">
              <a:spcBef>
                <a:spcPts val="0"/>
              </a:spcBef>
              <a:spcAft>
                <a:spcPts val="0"/>
              </a:spcAft>
              <a:buSzPts val="5200"/>
              <a:buNone/>
              <a:defRPr sz="4200"/>
            </a:lvl2pPr>
            <a:lvl3pPr lvl="2" algn="ctr" rtl="0">
              <a:spcBef>
                <a:spcPts val="0"/>
              </a:spcBef>
              <a:spcAft>
                <a:spcPts val="0"/>
              </a:spcAft>
              <a:buSzPts val="5200"/>
              <a:buNone/>
              <a:defRPr sz="4200"/>
            </a:lvl3pPr>
            <a:lvl4pPr lvl="3" algn="ctr" rtl="0">
              <a:spcBef>
                <a:spcPts val="0"/>
              </a:spcBef>
              <a:spcAft>
                <a:spcPts val="0"/>
              </a:spcAft>
              <a:buSzPts val="5200"/>
              <a:buNone/>
              <a:defRPr sz="4200"/>
            </a:lvl4pPr>
            <a:lvl5pPr lvl="4" algn="ctr" rtl="0">
              <a:spcBef>
                <a:spcPts val="0"/>
              </a:spcBef>
              <a:spcAft>
                <a:spcPts val="0"/>
              </a:spcAft>
              <a:buSzPts val="5200"/>
              <a:buNone/>
              <a:defRPr sz="4200"/>
            </a:lvl5pPr>
            <a:lvl6pPr lvl="5" algn="ctr" rtl="0">
              <a:spcBef>
                <a:spcPts val="0"/>
              </a:spcBef>
              <a:spcAft>
                <a:spcPts val="0"/>
              </a:spcAft>
              <a:buSzPts val="5200"/>
              <a:buNone/>
              <a:defRPr sz="4200"/>
            </a:lvl6pPr>
            <a:lvl7pPr lvl="6" algn="ctr" rtl="0">
              <a:spcBef>
                <a:spcPts val="0"/>
              </a:spcBef>
              <a:spcAft>
                <a:spcPts val="0"/>
              </a:spcAft>
              <a:buSzPts val="5200"/>
              <a:buNone/>
              <a:defRPr sz="4200"/>
            </a:lvl7pPr>
            <a:lvl8pPr lvl="7" algn="ctr" rtl="0">
              <a:spcBef>
                <a:spcPts val="0"/>
              </a:spcBef>
              <a:spcAft>
                <a:spcPts val="0"/>
              </a:spcAft>
              <a:buSzPts val="5200"/>
              <a:buNone/>
              <a:defRPr sz="4200"/>
            </a:lvl8pPr>
            <a:lvl9pPr lvl="8" algn="ctr" rtl="0">
              <a:spcBef>
                <a:spcPts val="0"/>
              </a:spcBef>
              <a:spcAft>
                <a:spcPts val="0"/>
              </a:spcAft>
              <a:buSzPts val="5200"/>
              <a:buNone/>
              <a:defRPr sz="4200"/>
            </a:lvl9pPr>
          </a:lstStyle>
          <a:p>
            <a:endParaRPr/>
          </a:p>
        </p:txBody>
      </p:sp>
      <p:sp>
        <p:nvSpPr>
          <p:cNvPr id="161" name="Google Shape;161;p21"/>
          <p:cNvSpPr txBox="1">
            <a:spLocks noGrp="1"/>
          </p:cNvSpPr>
          <p:nvPr>
            <p:ph type="subTitle" idx="1"/>
          </p:nvPr>
        </p:nvSpPr>
        <p:spPr>
          <a:xfrm>
            <a:off x="1203750" y="2252577"/>
            <a:ext cx="3265200" cy="1134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1">
  <p:cSld name="CUSTOM_8">
    <p:spTree>
      <p:nvGrpSpPr>
        <p:cNvPr id="1" name="Shape 162"/>
        <p:cNvGrpSpPr/>
        <p:nvPr/>
      </p:nvGrpSpPr>
      <p:grpSpPr>
        <a:xfrm>
          <a:off x="0" y="0"/>
          <a:ext cx="0" cy="0"/>
          <a:chOff x="0" y="0"/>
          <a:chExt cx="0" cy="0"/>
        </a:xfrm>
      </p:grpSpPr>
      <p:sp>
        <p:nvSpPr>
          <p:cNvPr id="163" name="Google Shape;163;p22"/>
          <p:cNvSpPr/>
          <p:nvPr/>
        </p:nvSpPr>
        <p:spPr>
          <a:xfrm>
            <a:off x="-112000" y="-808350"/>
            <a:ext cx="2045324" cy="2196988"/>
          </a:xfrm>
          <a:custGeom>
            <a:avLst/>
            <a:gdLst/>
            <a:ahLst/>
            <a:cxnLst/>
            <a:rect l="l" t="t" r="r" b="b"/>
            <a:pathLst>
              <a:path w="53539" h="57509" extrusionOk="0">
                <a:moveTo>
                  <a:pt x="8006" y="49169"/>
                </a:moveTo>
                <a:cubicBezTo>
                  <a:pt x="8307" y="47268"/>
                  <a:pt x="7973" y="45333"/>
                  <a:pt x="8273" y="43399"/>
                </a:cubicBezTo>
                <a:cubicBezTo>
                  <a:pt x="8707" y="40330"/>
                  <a:pt x="10942" y="37528"/>
                  <a:pt x="13844" y="36327"/>
                </a:cubicBezTo>
                <a:cubicBezTo>
                  <a:pt x="16646" y="35193"/>
                  <a:pt x="19815" y="35526"/>
                  <a:pt x="22817" y="35393"/>
                </a:cubicBezTo>
                <a:cubicBezTo>
                  <a:pt x="25819" y="35259"/>
                  <a:pt x="29188" y="34425"/>
                  <a:pt x="30789" y="31890"/>
                </a:cubicBezTo>
                <a:cubicBezTo>
                  <a:pt x="31523" y="30689"/>
                  <a:pt x="31790" y="29255"/>
                  <a:pt x="32057" y="27887"/>
                </a:cubicBezTo>
                <a:cubicBezTo>
                  <a:pt x="32524" y="25753"/>
                  <a:pt x="33058" y="23651"/>
                  <a:pt x="34158" y="21750"/>
                </a:cubicBezTo>
                <a:cubicBezTo>
                  <a:pt x="35226" y="19882"/>
                  <a:pt x="36994" y="18314"/>
                  <a:pt x="39129" y="17847"/>
                </a:cubicBezTo>
                <a:cubicBezTo>
                  <a:pt x="40530" y="17547"/>
                  <a:pt x="42031" y="17747"/>
                  <a:pt x="43498" y="17680"/>
                </a:cubicBezTo>
                <a:cubicBezTo>
                  <a:pt x="47368" y="17413"/>
                  <a:pt x="50837" y="14978"/>
                  <a:pt x="53205" y="11876"/>
                </a:cubicBezTo>
                <a:cubicBezTo>
                  <a:pt x="53339" y="11709"/>
                  <a:pt x="53405" y="11576"/>
                  <a:pt x="53539" y="11409"/>
                </a:cubicBezTo>
                <a:cubicBezTo>
                  <a:pt x="52505" y="9541"/>
                  <a:pt x="51404" y="7473"/>
                  <a:pt x="49369" y="6706"/>
                </a:cubicBezTo>
                <a:cubicBezTo>
                  <a:pt x="45867" y="5405"/>
                  <a:pt x="42398" y="8974"/>
                  <a:pt x="38695" y="9241"/>
                </a:cubicBezTo>
                <a:cubicBezTo>
                  <a:pt x="35726" y="9508"/>
                  <a:pt x="33058" y="7673"/>
                  <a:pt x="30522" y="6072"/>
                </a:cubicBezTo>
                <a:cubicBezTo>
                  <a:pt x="24718" y="2536"/>
                  <a:pt x="17513" y="1"/>
                  <a:pt x="11209" y="2536"/>
                </a:cubicBezTo>
                <a:cubicBezTo>
                  <a:pt x="9674" y="3170"/>
                  <a:pt x="8206" y="4070"/>
                  <a:pt x="6972" y="5171"/>
                </a:cubicBezTo>
                <a:cubicBezTo>
                  <a:pt x="4504" y="7306"/>
                  <a:pt x="2636" y="10141"/>
                  <a:pt x="1668" y="13244"/>
                </a:cubicBezTo>
                <a:cubicBezTo>
                  <a:pt x="167" y="18181"/>
                  <a:pt x="835" y="23651"/>
                  <a:pt x="1" y="28688"/>
                </a:cubicBezTo>
                <a:lnTo>
                  <a:pt x="1" y="57509"/>
                </a:lnTo>
                <a:cubicBezTo>
                  <a:pt x="134" y="57442"/>
                  <a:pt x="267" y="57409"/>
                  <a:pt x="368" y="57409"/>
                </a:cubicBezTo>
                <a:cubicBezTo>
                  <a:pt x="4204" y="56274"/>
                  <a:pt x="7439" y="53072"/>
                  <a:pt x="8006" y="491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a:off x="6107775" y="-1417750"/>
            <a:ext cx="3075550" cy="1928900"/>
          </a:xfrm>
          <a:custGeom>
            <a:avLst/>
            <a:gdLst/>
            <a:ahLst/>
            <a:cxnLst/>
            <a:rect l="l" t="t" r="r" b="b"/>
            <a:pathLst>
              <a:path w="123022" h="77156" extrusionOk="0">
                <a:moveTo>
                  <a:pt x="5338" y="334"/>
                </a:moveTo>
                <a:cubicBezTo>
                  <a:pt x="0" y="9707"/>
                  <a:pt x="4504" y="20548"/>
                  <a:pt x="12242" y="26986"/>
                </a:cubicBezTo>
                <a:cubicBezTo>
                  <a:pt x="16345" y="30355"/>
                  <a:pt x="21582" y="31990"/>
                  <a:pt x="25519" y="35626"/>
                </a:cubicBezTo>
                <a:cubicBezTo>
                  <a:pt x="30622" y="40363"/>
                  <a:pt x="29121" y="47801"/>
                  <a:pt x="27754" y="53806"/>
                </a:cubicBezTo>
                <a:cubicBezTo>
                  <a:pt x="26586" y="58876"/>
                  <a:pt x="25585" y="64380"/>
                  <a:pt x="28521" y="69083"/>
                </a:cubicBezTo>
                <a:cubicBezTo>
                  <a:pt x="31089" y="73253"/>
                  <a:pt x="36526" y="75421"/>
                  <a:pt x="41130" y="76088"/>
                </a:cubicBezTo>
                <a:cubicBezTo>
                  <a:pt x="46600" y="76889"/>
                  <a:pt x="51537" y="74254"/>
                  <a:pt x="55907" y="71351"/>
                </a:cubicBezTo>
                <a:cubicBezTo>
                  <a:pt x="60977" y="67982"/>
                  <a:pt x="65614" y="63913"/>
                  <a:pt x="71451" y="61845"/>
                </a:cubicBezTo>
                <a:cubicBezTo>
                  <a:pt x="76121" y="60177"/>
                  <a:pt x="81225" y="60143"/>
                  <a:pt x="86095" y="60577"/>
                </a:cubicBezTo>
                <a:cubicBezTo>
                  <a:pt x="91466" y="61077"/>
                  <a:pt x="97103" y="62145"/>
                  <a:pt x="102007" y="64413"/>
                </a:cubicBezTo>
                <a:cubicBezTo>
                  <a:pt x="109412" y="67849"/>
                  <a:pt x="114315" y="75221"/>
                  <a:pt x="122488" y="77056"/>
                </a:cubicBezTo>
                <a:cubicBezTo>
                  <a:pt x="122855" y="77156"/>
                  <a:pt x="123022" y="76555"/>
                  <a:pt x="122655" y="76488"/>
                </a:cubicBezTo>
                <a:cubicBezTo>
                  <a:pt x="117184" y="75254"/>
                  <a:pt x="113014" y="71418"/>
                  <a:pt x="108745" y="68082"/>
                </a:cubicBezTo>
                <a:cubicBezTo>
                  <a:pt x="104342" y="64680"/>
                  <a:pt x="99772" y="62545"/>
                  <a:pt x="94334" y="61344"/>
                </a:cubicBezTo>
                <a:cubicBezTo>
                  <a:pt x="88497" y="60043"/>
                  <a:pt x="82393" y="59343"/>
                  <a:pt x="76422" y="60077"/>
                </a:cubicBezTo>
                <a:cubicBezTo>
                  <a:pt x="70751" y="60811"/>
                  <a:pt x="65947" y="63546"/>
                  <a:pt x="61378" y="66748"/>
                </a:cubicBezTo>
                <a:cubicBezTo>
                  <a:pt x="56441" y="70217"/>
                  <a:pt x="51571" y="74354"/>
                  <a:pt x="45466" y="75488"/>
                </a:cubicBezTo>
                <a:cubicBezTo>
                  <a:pt x="39295" y="76655"/>
                  <a:pt x="31423" y="73320"/>
                  <a:pt x="28421" y="67716"/>
                </a:cubicBezTo>
                <a:cubicBezTo>
                  <a:pt x="25252" y="61811"/>
                  <a:pt x="28621" y="54239"/>
                  <a:pt x="29521" y="48168"/>
                </a:cubicBezTo>
                <a:cubicBezTo>
                  <a:pt x="30189" y="43398"/>
                  <a:pt x="29388" y="38695"/>
                  <a:pt x="25919" y="35192"/>
                </a:cubicBezTo>
                <a:cubicBezTo>
                  <a:pt x="23717" y="32991"/>
                  <a:pt x="20749" y="31556"/>
                  <a:pt x="18047" y="30122"/>
                </a:cubicBezTo>
                <a:cubicBezTo>
                  <a:pt x="14778" y="28321"/>
                  <a:pt x="11842" y="26152"/>
                  <a:pt x="9340" y="23384"/>
                </a:cubicBezTo>
                <a:cubicBezTo>
                  <a:pt x="3736" y="17313"/>
                  <a:pt x="1602" y="8106"/>
                  <a:pt x="5871" y="701"/>
                </a:cubicBezTo>
                <a:cubicBezTo>
                  <a:pt x="6071" y="301"/>
                  <a:pt x="5538" y="0"/>
                  <a:pt x="5338" y="3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138925" y="4678900"/>
            <a:ext cx="2249125" cy="487025"/>
          </a:xfrm>
          <a:custGeom>
            <a:avLst/>
            <a:gdLst/>
            <a:ahLst/>
            <a:cxnLst/>
            <a:rect l="l" t="t" r="r" b="b"/>
            <a:pathLst>
              <a:path w="89965" h="19481" extrusionOk="0">
                <a:moveTo>
                  <a:pt x="734" y="17279"/>
                </a:moveTo>
                <a:cubicBezTo>
                  <a:pt x="4237" y="9807"/>
                  <a:pt x="10208" y="2335"/>
                  <a:pt x="19314" y="2902"/>
                </a:cubicBezTo>
                <a:cubicBezTo>
                  <a:pt x="24285" y="3169"/>
                  <a:pt x="28854" y="5938"/>
                  <a:pt x="33291" y="7973"/>
                </a:cubicBezTo>
                <a:cubicBezTo>
                  <a:pt x="37160" y="9774"/>
                  <a:pt x="41263" y="11075"/>
                  <a:pt x="45500" y="11375"/>
                </a:cubicBezTo>
                <a:cubicBezTo>
                  <a:pt x="49336" y="11742"/>
                  <a:pt x="52972" y="10808"/>
                  <a:pt x="56341" y="8973"/>
                </a:cubicBezTo>
                <a:cubicBezTo>
                  <a:pt x="60010" y="7005"/>
                  <a:pt x="63179" y="4203"/>
                  <a:pt x="67215" y="3036"/>
                </a:cubicBezTo>
                <a:cubicBezTo>
                  <a:pt x="77823" y="0"/>
                  <a:pt x="84961" y="11475"/>
                  <a:pt x="89198" y="19147"/>
                </a:cubicBezTo>
                <a:cubicBezTo>
                  <a:pt x="89398" y="19481"/>
                  <a:pt x="89965" y="19181"/>
                  <a:pt x="89731" y="18814"/>
                </a:cubicBezTo>
                <a:cubicBezTo>
                  <a:pt x="85628" y="11308"/>
                  <a:pt x="80491" y="2936"/>
                  <a:pt x="71051" y="2035"/>
                </a:cubicBezTo>
                <a:cubicBezTo>
                  <a:pt x="66882" y="1668"/>
                  <a:pt x="63146" y="3936"/>
                  <a:pt x="59810" y="6038"/>
                </a:cubicBezTo>
                <a:cubicBezTo>
                  <a:pt x="55273" y="8973"/>
                  <a:pt x="51037" y="10975"/>
                  <a:pt x="45533" y="10708"/>
                </a:cubicBezTo>
                <a:cubicBezTo>
                  <a:pt x="40163" y="10441"/>
                  <a:pt x="35159" y="8139"/>
                  <a:pt x="30356" y="5838"/>
                </a:cubicBezTo>
                <a:cubicBezTo>
                  <a:pt x="26186" y="3870"/>
                  <a:pt x="21950" y="2002"/>
                  <a:pt x="17246" y="2168"/>
                </a:cubicBezTo>
                <a:cubicBezTo>
                  <a:pt x="9007" y="2469"/>
                  <a:pt x="3403" y="10174"/>
                  <a:pt x="234" y="16879"/>
                </a:cubicBezTo>
                <a:cubicBezTo>
                  <a:pt x="1" y="17346"/>
                  <a:pt x="568" y="17646"/>
                  <a:pt x="734" y="1727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7" name="Google Shape;167;p22"/>
          <p:cNvSpPr/>
          <p:nvPr/>
        </p:nvSpPr>
        <p:spPr>
          <a:xfrm rot="10800000">
            <a:off x="6981453" y="4599035"/>
            <a:ext cx="3336125" cy="833615"/>
          </a:xfrm>
          <a:custGeom>
            <a:avLst/>
            <a:gdLst/>
            <a:ahLst/>
            <a:cxnLst/>
            <a:rect l="l" t="t" r="r" b="b"/>
            <a:pathLst>
              <a:path w="62079" h="15512" extrusionOk="0">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p:nvPr/>
        </p:nvSpPr>
        <p:spPr>
          <a:xfrm flipH="1">
            <a:off x="-2339200" y="-202835"/>
            <a:ext cx="3678948" cy="2369960"/>
          </a:xfrm>
          <a:custGeom>
            <a:avLst/>
            <a:gdLst/>
            <a:ahLst/>
            <a:cxnLst/>
            <a:rect l="l" t="t" r="r" b="b"/>
            <a:pathLst>
              <a:path w="98138" h="63220" extrusionOk="0">
                <a:moveTo>
                  <a:pt x="2536" y="0"/>
                </a:moveTo>
                <a:cubicBezTo>
                  <a:pt x="768" y="2535"/>
                  <a:pt x="1" y="5704"/>
                  <a:pt x="535" y="8740"/>
                </a:cubicBezTo>
                <a:cubicBezTo>
                  <a:pt x="2036" y="17146"/>
                  <a:pt x="12410" y="20982"/>
                  <a:pt x="15879" y="28721"/>
                </a:cubicBezTo>
                <a:cubicBezTo>
                  <a:pt x="17914" y="33257"/>
                  <a:pt x="17280" y="38561"/>
                  <a:pt x="16513" y="43465"/>
                </a:cubicBezTo>
                <a:cubicBezTo>
                  <a:pt x="16079" y="46100"/>
                  <a:pt x="15612" y="48869"/>
                  <a:pt x="16446" y="51437"/>
                </a:cubicBezTo>
                <a:cubicBezTo>
                  <a:pt x="17046" y="53238"/>
                  <a:pt x="18181" y="54739"/>
                  <a:pt x="19448" y="56107"/>
                </a:cubicBezTo>
                <a:cubicBezTo>
                  <a:pt x="23932" y="60782"/>
                  <a:pt x="30436" y="63219"/>
                  <a:pt x="36910" y="63219"/>
                </a:cubicBezTo>
                <a:cubicBezTo>
                  <a:pt x="41754" y="63219"/>
                  <a:pt x="46583" y="61855"/>
                  <a:pt x="50537" y="59042"/>
                </a:cubicBezTo>
                <a:cubicBezTo>
                  <a:pt x="56375" y="54873"/>
                  <a:pt x="60044" y="48301"/>
                  <a:pt x="65548" y="43732"/>
                </a:cubicBezTo>
                <a:cubicBezTo>
                  <a:pt x="70526" y="39593"/>
                  <a:pt x="76988" y="37341"/>
                  <a:pt x="83454" y="37341"/>
                </a:cubicBezTo>
                <a:cubicBezTo>
                  <a:pt x="84180" y="37341"/>
                  <a:pt x="84905" y="37370"/>
                  <a:pt x="85629" y="37427"/>
                </a:cubicBezTo>
                <a:cubicBezTo>
                  <a:pt x="89591" y="37744"/>
                  <a:pt x="93614" y="38905"/>
                  <a:pt x="97525" y="38905"/>
                </a:cubicBezTo>
                <a:cubicBezTo>
                  <a:pt x="97730" y="38905"/>
                  <a:pt x="97934" y="38901"/>
                  <a:pt x="98138" y="38895"/>
                </a:cubicBezTo>
                <a:lnTo>
                  <a:pt x="981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7277150" y="2601950"/>
            <a:ext cx="2933467" cy="2884739"/>
          </a:xfrm>
          <a:custGeom>
            <a:avLst/>
            <a:gdLst/>
            <a:ahLst/>
            <a:cxnLst/>
            <a:rect l="l" t="t" r="r" b="b"/>
            <a:pathLst>
              <a:path w="28054" h="27588" extrusionOk="0">
                <a:moveTo>
                  <a:pt x="20915" y="1969"/>
                </a:moveTo>
                <a:cubicBezTo>
                  <a:pt x="20548" y="1635"/>
                  <a:pt x="20114" y="1302"/>
                  <a:pt x="19647" y="1035"/>
                </a:cubicBezTo>
                <a:cubicBezTo>
                  <a:pt x="17779" y="1"/>
                  <a:pt x="15244" y="168"/>
                  <a:pt x="13576" y="1535"/>
                </a:cubicBezTo>
                <a:cubicBezTo>
                  <a:pt x="11608" y="3070"/>
                  <a:pt x="10608" y="5805"/>
                  <a:pt x="9707" y="8040"/>
                </a:cubicBezTo>
                <a:cubicBezTo>
                  <a:pt x="9640" y="8173"/>
                  <a:pt x="9607" y="8240"/>
                  <a:pt x="9574" y="8374"/>
                </a:cubicBezTo>
                <a:cubicBezTo>
                  <a:pt x="8573" y="10809"/>
                  <a:pt x="7305" y="12043"/>
                  <a:pt x="4970" y="13411"/>
                </a:cubicBezTo>
                <a:cubicBezTo>
                  <a:pt x="4136" y="13911"/>
                  <a:pt x="3236" y="14411"/>
                  <a:pt x="2569" y="15145"/>
                </a:cubicBezTo>
                <a:cubicBezTo>
                  <a:pt x="0" y="17714"/>
                  <a:pt x="934" y="22417"/>
                  <a:pt x="3769" y="24685"/>
                </a:cubicBezTo>
                <a:cubicBezTo>
                  <a:pt x="7439" y="27587"/>
                  <a:pt x="12876" y="26853"/>
                  <a:pt x="17179" y="25019"/>
                </a:cubicBezTo>
                <a:cubicBezTo>
                  <a:pt x="17980" y="24685"/>
                  <a:pt x="18747" y="24318"/>
                  <a:pt x="19481" y="23885"/>
                </a:cubicBezTo>
                <a:cubicBezTo>
                  <a:pt x="21182" y="22917"/>
                  <a:pt x="22783" y="21750"/>
                  <a:pt x="23984" y="20215"/>
                </a:cubicBezTo>
                <a:cubicBezTo>
                  <a:pt x="28053" y="14978"/>
                  <a:pt x="25652" y="6072"/>
                  <a:pt x="20915" y="19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7158125" y="-793875"/>
            <a:ext cx="3075550" cy="1928900"/>
          </a:xfrm>
          <a:custGeom>
            <a:avLst/>
            <a:gdLst/>
            <a:ahLst/>
            <a:cxnLst/>
            <a:rect l="l" t="t" r="r" b="b"/>
            <a:pathLst>
              <a:path w="123022" h="77156" extrusionOk="0">
                <a:moveTo>
                  <a:pt x="5338" y="334"/>
                </a:moveTo>
                <a:cubicBezTo>
                  <a:pt x="0" y="9707"/>
                  <a:pt x="4504" y="20548"/>
                  <a:pt x="12242" y="26986"/>
                </a:cubicBezTo>
                <a:cubicBezTo>
                  <a:pt x="16345" y="30355"/>
                  <a:pt x="21582" y="31990"/>
                  <a:pt x="25519" y="35626"/>
                </a:cubicBezTo>
                <a:cubicBezTo>
                  <a:pt x="30622" y="40363"/>
                  <a:pt x="29121" y="47801"/>
                  <a:pt x="27754" y="53806"/>
                </a:cubicBezTo>
                <a:cubicBezTo>
                  <a:pt x="26586" y="58876"/>
                  <a:pt x="25585" y="64380"/>
                  <a:pt x="28521" y="69083"/>
                </a:cubicBezTo>
                <a:cubicBezTo>
                  <a:pt x="31089" y="73253"/>
                  <a:pt x="36526" y="75421"/>
                  <a:pt x="41130" y="76088"/>
                </a:cubicBezTo>
                <a:cubicBezTo>
                  <a:pt x="46600" y="76889"/>
                  <a:pt x="51537" y="74254"/>
                  <a:pt x="55907" y="71351"/>
                </a:cubicBezTo>
                <a:cubicBezTo>
                  <a:pt x="60977" y="67982"/>
                  <a:pt x="65614" y="63913"/>
                  <a:pt x="71451" y="61845"/>
                </a:cubicBezTo>
                <a:cubicBezTo>
                  <a:pt x="76121" y="60177"/>
                  <a:pt x="81225" y="60143"/>
                  <a:pt x="86095" y="60577"/>
                </a:cubicBezTo>
                <a:cubicBezTo>
                  <a:pt x="91466" y="61077"/>
                  <a:pt x="97103" y="62145"/>
                  <a:pt x="102007" y="64413"/>
                </a:cubicBezTo>
                <a:cubicBezTo>
                  <a:pt x="109412" y="67849"/>
                  <a:pt x="114315" y="75221"/>
                  <a:pt x="122488" y="77056"/>
                </a:cubicBezTo>
                <a:cubicBezTo>
                  <a:pt x="122855" y="77156"/>
                  <a:pt x="123022" y="76555"/>
                  <a:pt x="122655" y="76488"/>
                </a:cubicBezTo>
                <a:cubicBezTo>
                  <a:pt x="117184" y="75254"/>
                  <a:pt x="113014" y="71418"/>
                  <a:pt x="108745" y="68082"/>
                </a:cubicBezTo>
                <a:cubicBezTo>
                  <a:pt x="104342" y="64680"/>
                  <a:pt x="99772" y="62545"/>
                  <a:pt x="94334" y="61344"/>
                </a:cubicBezTo>
                <a:cubicBezTo>
                  <a:pt x="88497" y="60043"/>
                  <a:pt x="82393" y="59343"/>
                  <a:pt x="76422" y="60077"/>
                </a:cubicBezTo>
                <a:cubicBezTo>
                  <a:pt x="70751" y="60811"/>
                  <a:pt x="65947" y="63546"/>
                  <a:pt x="61378" y="66748"/>
                </a:cubicBezTo>
                <a:cubicBezTo>
                  <a:pt x="56441" y="70217"/>
                  <a:pt x="51571" y="74354"/>
                  <a:pt x="45466" y="75488"/>
                </a:cubicBezTo>
                <a:cubicBezTo>
                  <a:pt x="39295" y="76655"/>
                  <a:pt x="31423" y="73320"/>
                  <a:pt x="28421" y="67716"/>
                </a:cubicBezTo>
                <a:cubicBezTo>
                  <a:pt x="25252" y="61811"/>
                  <a:pt x="28621" y="54239"/>
                  <a:pt x="29521" y="48168"/>
                </a:cubicBezTo>
                <a:cubicBezTo>
                  <a:pt x="30189" y="43398"/>
                  <a:pt x="29388" y="38695"/>
                  <a:pt x="25919" y="35192"/>
                </a:cubicBezTo>
                <a:cubicBezTo>
                  <a:pt x="23717" y="32991"/>
                  <a:pt x="20749" y="31556"/>
                  <a:pt x="18047" y="30122"/>
                </a:cubicBezTo>
                <a:cubicBezTo>
                  <a:pt x="14778" y="28321"/>
                  <a:pt x="11842" y="26152"/>
                  <a:pt x="9340" y="23384"/>
                </a:cubicBezTo>
                <a:cubicBezTo>
                  <a:pt x="3736" y="17313"/>
                  <a:pt x="1602" y="8106"/>
                  <a:pt x="5871" y="701"/>
                </a:cubicBezTo>
                <a:cubicBezTo>
                  <a:pt x="6071" y="301"/>
                  <a:pt x="5538" y="0"/>
                  <a:pt x="5338" y="3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1020206" y="1932275"/>
            <a:ext cx="5107800" cy="1312800"/>
          </a:xfrm>
          <a:prstGeom prst="rect">
            <a:avLst/>
          </a:prstGeom>
        </p:spPr>
        <p:txBody>
          <a:bodyPr spcFirstLastPara="1" wrap="square" lIns="0" tIns="0" rIns="0" bIns="0" anchor="ctr" anchorCtr="0">
            <a:noAutofit/>
          </a:bodyPr>
          <a:lstStyle>
            <a:lvl1pPr lvl="0">
              <a:lnSpc>
                <a:spcPct val="80000"/>
              </a:lnSpc>
              <a:spcBef>
                <a:spcPts val="0"/>
              </a:spcBef>
              <a:spcAft>
                <a:spcPts val="0"/>
              </a:spcAft>
              <a:buSzPts val="3600"/>
              <a:buNone/>
              <a:defRPr sz="4600" b="1">
                <a:solidFill>
                  <a:schemeClr val="lt2"/>
                </a:solidFill>
                <a:latin typeface="Syne"/>
                <a:ea typeface="Syne"/>
                <a:cs typeface="Syne"/>
                <a:sym typeface="Sy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4" name="Google Shape;24;p3"/>
          <p:cNvSpPr txBox="1">
            <a:spLocks noGrp="1"/>
          </p:cNvSpPr>
          <p:nvPr>
            <p:ph type="subTitle" idx="1"/>
          </p:nvPr>
        </p:nvSpPr>
        <p:spPr>
          <a:xfrm>
            <a:off x="1018406" y="3408100"/>
            <a:ext cx="5111400" cy="294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5" name="Google Shape;25;p3"/>
          <p:cNvSpPr txBox="1">
            <a:spLocks noGrp="1"/>
          </p:cNvSpPr>
          <p:nvPr>
            <p:ph type="title" idx="2" hasCustomPrompt="1"/>
          </p:nvPr>
        </p:nvSpPr>
        <p:spPr>
          <a:xfrm>
            <a:off x="6004594" y="1530150"/>
            <a:ext cx="2121000" cy="1963500"/>
          </a:xfrm>
          <a:prstGeom prst="rect">
            <a:avLst/>
          </a:prstGeom>
        </p:spPr>
        <p:txBody>
          <a:bodyPr spcFirstLastPara="1" wrap="square" lIns="0" tIns="0" rIns="0" bIns="0" anchor="b" anchorCtr="0">
            <a:noAutofit/>
          </a:bodyPr>
          <a:lstStyle>
            <a:lvl1pPr lvl="0" algn="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2">
  <p:cSld name="CUSTOM_8_1">
    <p:spTree>
      <p:nvGrpSpPr>
        <p:cNvPr id="1" name="Shape 168"/>
        <p:cNvGrpSpPr/>
        <p:nvPr/>
      </p:nvGrpSpPr>
      <p:grpSpPr>
        <a:xfrm>
          <a:off x="0" y="0"/>
          <a:ext cx="0" cy="0"/>
          <a:chOff x="0" y="0"/>
          <a:chExt cx="0" cy="0"/>
        </a:xfrm>
      </p:grpSpPr>
      <p:sp>
        <p:nvSpPr>
          <p:cNvPr id="169" name="Google Shape;169;p23"/>
          <p:cNvSpPr/>
          <p:nvPr/>
        </p:nvSpPr>
        <p:spPr>
          <a:xfrm flipH="1">
            <a:off x="8110630" y="-463650"/>
            <a:ext cx="2045324" cy="2196988"/>
          </a:xfrm>
          <a:custGeom>
            <a:avLst/>
            <a:gdLst/>
            <a:ahLst/>
            <a:cxnLst/>
            <a:rect l="l" t="t" r="r" b="b"/>
            <a:pathLst>
              <a:path w="53539" h="57509" extrusionOk="0">
                <a:moveTo>
                  <a:pt x="8006" y="49169"/>
                </a:moveTo>
                <a:cubicBezTo>
                  <a:pt x="8307" y="47268"/>
                  <a:pt x="7973" y="45333"/>
                  <a:pt x="8273" y="43399"/>
                </a:cubicBezTo>
                <a:cubicBezTo>
                  <a:pt x="8707" y="40330"/>
                  <a:pt x="10942" y="37528"/>
                  <a:pt x="13844" y="36327"/>
                </a:cubicBezTo>
                <a:cubicBezTo>
                  <a:pt x="16646" y="35193"/>
                  <a:pt x="19815" y="35526"/>
                  <a:pt x="22817" y="35393"/>
                </a:cubicBezTo>
                <a:cubicBezTo>
                  <a:pt x="25819" y="35259"/>
                  <a:pt x="29188" y="34425"/>
                  <a:pt x="30789" y="31890"/>
                </a:cubicBezTo>
                <a:cubicBezTo>
                  <a:pt x="31523" y="30689"/>
                  <a:pt x="31790" y="29255"/>
                  <a:pt x="32057" y="27887"/>
                </a:cubicBezTo>
                <a:cubicBezTo>
                  <a:pt x="32524" y="25753"/>
                  <a:pt x="33058" y="23651"/>
                  <a:pt x="34158" y="21750"/>
                </a:cubicBezTo>
                <a:cubicBezTo>
                  <a:pt x="35226" y="19882"/>
                  <a:pt x="36994" y="18314"/>
                  <a:pt x="39129" y="17847"/>
                </a:cubicBezTo>
                <a:cubicBezTo>
                  <a:pt x="40530" y="17547"/>
                  <a:pt x="42031" y="17747"/>
                  <a:pt x="43498" y="17680"/>
                </a:cubicBezTo>
                <a:cubicBezTo>
                  <a:pt x="47368" y="17413"/>
                  <a:pt x="50837" y="14978"/>
                  <a:pt x="53205" y="11876"/>
                </a:cubicBezTo>
                <a:cubicBezTo>
                  <a:pt x="53339" y="11709"/>
                  <a:pt x="53405" y="11576"/>
                  <a:pt x="53539" y="11409"/>
                </a:cubicBezTo>
                <a:cubicBezTo>
                  <a:pt x="52505" y="9541"/>
                  <a:pt x="51404" y="7473"/>
                  <a:pt x="49369" y="6706"/>
                </a:cubicBezTo>
                <a:cubicBezTo>
                  <a:pt x="45867" y="5405"/>
                  <a:pt x="42398" y="8974"/>
                  <a:pt x="38695" y="9241"/>
                </a:cubicBezTo>
                <a:cubicBezTo>
                  <a:pt x="35726" y="9508"/>
                  <a:pt x="33058" y="7673"/>
                  <a:pt x="30522" y="6072"/>
                </a:cubicBezTo>
                <a:cubicBezTo>
                  <a:pt x="24718" y="2536"/>
                  <a:pt x="17513" y="1"/>
                  <a:pt x="11209" y="2536"/>
                </a:cubicBezTo>
                <a:cubicBezTo>
                  <a:pt x="9674" y="3170"/>
                  <a:pt x="8206" y="4070"/>
                  <a:pt x="6972" y="5171"/>
                </a:cubicBezTo>
                <a:cubicBezTo>
                  <a:pt x="4504" y="7306"/>
                  <a:pt x="2636" y="10141"/>
                  <a:pt x="1668" y="13244"/>
                </a:cubicBezTo>
                <a:cubicBezTo>
                  <a:pt x="167" y="18181"/>
                  <a:pt x="835" y="23651"/>
                  <a:pt x="1" y="28688"/>
                </a:cubicBezTo>
                <a:lnTo>
                  <a:pt x="1" y="57509"/>
                </a:lnTo>
                <a:cubicBezTo>
                  <a:pt x="134" y="57442"/>
                  <a:pt x="267" y="57409"/>
                  <a:pt x="368" y="57409"/>
                </a:cubicBezTo>
                <a:cubicBezTo>
                  <a:pt x="4204" y="56274"/>
                  <a:pt x="7439" y="53072"/>
                  <a:pt x="8006" y="491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3"/>
          <p:cNvSpPr/>
          <p:nvPr/>
        </p:nvSpPr>
        <p:spPr>
          <a:xfrm flipH="1">
            <a:off x="-2205846" y="-379750"/>
            <a:ext cx="3075550" cy="1928900"/>
          </a:xfrm>
          <a:custGeom>
            <a:avLst/>
            <a:gdLst/>
            <a:ahLst/>
            <a:cxnLst/>
            <a:rect l="l" t="t" r="r" b="b"/>
            <a:pathLst>
              <a:path w="123022" h="77156" extrusionOk="0">
                <a:moveTo>
                  <a:pt x="5338" y="334"/>
                </a:moveTo>
                <a:cubicBezTo>
                  <a:pt x="0" y="9707"/>
                  <a:pt x="4504" y="20548"/>
                  <a:pt x="12242" y="26986"/>
                </a:cubicBezTo>
                <a:cubicBezTo>
                  <a:pt x="16345" y="30355"/>
                  <a:pt x="21582" y="31990"/>
                  <a:pt x="25519" y="35626"/>
                </a:cubicBezTo>
                <a:cubicBezTo>
                  <a:pt x="30622" y="40363"/>
                  <a:pt x="29121" y="47801"/>
                  <a:pt x="27754" y="53806"/>
                </a:cubicBezTo>
                <a:cubicBezTo>
                  <a:pt x="26586" y="58876"/>
                  <a:pt x="25585" y="64380"/>
                  <a:pt x="28521" y="69083"/>
                </a:cubicBezTo>
                <a:cubicBezTo>
                  <a:pt x="31089" y="73253"/>
                  <a:pt x="36526" y="75421"/>
                  <a:pt x="41130" y="76088"/>
                </a:cubicBezTo>
                <a:cubicBezTo>
                  <a:pt x="46600" y="76889"/>
                  <a:pt x="51537" y="74254"/>
                  <a:pt x="55907" y="71351"/>
                </a:cubicBezTo>
                <a:cubicBezTo>
                  <a:pt x="60977" y="67982"/>
                  <a:pt x="65614" y="63913"/>
                  <a:pt x="71451" y="61845"/>
                </a:cubicBezTo>
                <a:cubicBezTo>
                  <a:pt x="76121" y="60177"/>
                  <a:pt x="81225" y="60143"/>
                  <a:pt x="86095" y="60577"/>
                </a:cubicBezTo>
                <a:cubicBezTo>
                  <a:pt x="91466" y="61077"/>
                  <a:pt x="97103" y="62145"/>
                  <a:pt x="102007" y="64413"/>
                </a:cubicBezTo>
                <a:cubicBezTo>
                  <a:pt x="109412" y="67849"/>
                  <a:pt x="114315" y="75221"/>
                  <a:pt x="122488" y="77056"/>
                </a:cubicBezTo>
                <a:cubicBezTo>
                  <a:pt x="122855" y="77156"/>
                  <a:pt x="123022" y="76555"/>
                  <a:pt x="122655" y="76488"/>
                </a:cubicBezTo>
                <a:cubicBezTo>
                  <a:pt x="117184" y="75254"/>
                  <a:pt x="113014" y="71418"/>
                  <a:pt x="108745" y="68082"/>
                </a:cubicBezTo>
                <a:cubicBezTo>
                  <a:pt x="104342" y="64680"/>
                  <a:pt x="99772" y="62545"/>
                  <a:pt x="94334" y="61344"/>
                </a:cubicBezTo>
                <a:cubicBezTo>
                  <a:pt x="88497" y="60043"/>
                  <a:pt x="82393" y="59343"/>
                  <a:pt x="76422" y="60077"/>
                </a:cubicBezTo>
                <a:cubicBezTo>
                  <a:pt x="70751" y="60811"/>
                  <a:pt x="65947" y="63546"/>
                  <a:pt x="61378" y="66748"/>
                </a:cubicBezTo>
                <a:cubicBezTo>
                  <a:pt x="56441" y="70217"/>
                  <a:pt x="51571" y="74354"/>
                  <a:pt x="45466" y="75488"/>
                </a:cubicBezTo>
                <a:cubicBezTo>
                  <a:pt x="39295" y="76655"/>
                  <a:pt x="31423" y="73320"/>
                  <a:pt x="28421" y="67716"/>
                </a:cubicBezTo>
                <a:cubicBezTo>
                  <a:pt x="25252" y="61811"/>
                  <a:pt x="28621" y="54239"/>
                  <a:pt x="29521" y="48168"/>
                </a:cubicBezTo>
                <a:cubicBezTo>
                  <a:pt x="30189" y="43398"/>
                  <a:pt x="29388" y="38695"/>
                  <a:pt x="25919" y="35192"/>
                </a:cubicBezTo>
                <a:cubicBezTo>
                  <a:pt x="23717" y="32991"/>
                  <a:pt x="20749" y="31556"/>
                  <a:pt x="18047" y="30122"/>
                </a:cubicBezTo>
                <a:cubicBezTo>
                  <a:pt x="14778" y="28321"/>
                  <a:pt x="11842" y="26152"/>
                  <a:pt x="9340" y="23384"/>
                </a:cubicBezTo>
                <a:cubicBezTo>
                  <a:pt x="3736" y="17313"/>
                  <a:pt x="1602" y="8106"/>
                  <a:pt x="5871" y="701"/>
                </a:cubicBezTo>
                <a:cubicBezTo>
                  <a:pt x="6071" y="301"/>
                  <a:pt x="5538" y="0"/>
                  <a:pt x="5338" y="3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3"/>
          <p:cNvSpPr/>
          <p:nvPr/>
        </p:nvSpPr>
        <p:spPr>
          <a:xfrm flipH="1">
            <a:off x="6875929" y="4837375"/>
            <a:ext cx="2249125" cy="487025"/>
          </a:xfrm>
          <a:custGeom>
            <a:avLst/>
            <a:gdLst/>
            <a:ahLst/>
            <a:cxnLst/>
            <a:rect l="l" t="t" r="r" b="b"/>
            <a:pathLst>
              <a:path w="89965" h="19481" extrusionOk="0">
                <a:moveTo>
                  <a:pt x="734" y="17279"/>
                </a:moveTo>
                <a:cubicBezTo>
                  <a:pt x="4237" y="9807"/>
                  <a:pt x="10208" y="2335"/>
                  <a:pt x="19314" y="2902"/>
                </a:cubicBezTo>
                <a:cubicBezTo>
                  <a:pt x="24285" y="3169"/>
                  <a:pt x="28854" y="5938"/>
                  <a:pt x="33291" y="7973"/>
                </a:cubicBezTo>
                <a:cubicBezTo>
                  <a:pt x="37160" y="9774"/>
                  <a:pt x="41263" y="11075"/>
                  <a:pt x="45500" y="11375"/>
                </a:cubicBezTo>
                <a:cubicBezTo>
                  <a:pt x="49336" y="11742"/>
                  <a:pt x="52972" y="10808"/>
                  <a:pt x="56341" y="8973"/>
                </a:cubicBezTo>
                <a:cubicBezTo>
                  <a:pt x="60010" y="7005"/>
                  <a:pt x="63179" y="4203"/>
                  <a:pt x="67215" y="3036"/>
                </a:cubicBezTo>
                <a:cubicBezTo>
                  <a:pt x="77823" y="0"/>
                  <a:pt x="84961" y="11475"/>
                  <a:pt x="89198" y="19147"/>
                </a:cubicBezTo>
                <a:cubicBezTo>
                  <a:pt x="89398" y="19481"/>
                  <a:pt x="89965" y="19181"/>
                  <a:pt x="89731" y="18814"/>
                </a:cubicBezTo>
                <a:cubicBezTo>
                  <a:pt x="85628" y="11308"/>
                  <a:pt x="80491" y="2936"/>
                  <a:pt x="71051" y="2035"/>
                </a:cubicBezTo>
                <a:cubicBezTo>
                  <a:pt x="66882" y="1668"/>
                  <a:pt x="63146" y="3936"/>
                  <a:pt x="59810" y="6038"/>
                </a:cubicBezTo>
                <a:cubicBezTo>
                  <a:pt x="55273" y="8973"/>
                  <a:pt x="51037" y="10975"/>
                  <a:pt x="45533" y="10708"/>
                </a:cubicBezTo>
                <a:cubicBezTo>
                  <a:pt x="40163" y="10441"/>
                  <a:pt x="35159" y="8139"/>
                  <a:pt x="30356" y="5838"/>
                </a:cubicBezTo>
                <a:cubicBezTo>
                  <a:pt x="26186" y="3870"/>
                  <a:pt x="21950" y="2002"/>
                  <a:pt x="17246" y="2168"/>
                </a:cubicBezTo>
                <a:cubicBezTo>
                  <a:pt x="9007" y="2469"/>
                  <a:pt x="3403" y="10174"/>
                  <a:pt x="234" y="16879"/>
                </a:cubicBezTo>
                <a:cubicBezTo>
                  <a:pt x="1" y="17346"/>
                  <a:pt x="568" y="17646"/>
                  <a:pt x="734" y="1727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3"/>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3" name="Google Shape;173;p23"/>
          <p:cNvSpPr/>
          <p:nvPr/>
        </p:nvSpPr>
        <p:spPr>
          <a:xfrm rot="10800000" flipH="1">
            <a:off x="-1878175" y="4448485"/>
            <a:ext cx="3336125" cy="833615"/>
          </a:xfrm>
          <a:custGeom>
            <a:avLst/>
            <a:gdLst/>
            <a:ahLst/>
            <a:cxnLst/>
            <a:rect l="l" t="t" r="r" b="b"/>
            <a:pathLst>
              <a:path w="62079" h="15512" extrusionOk="0">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2">
  <p:cSld name="CUSTOM_9">
    <p:spTree>
      <p:nvGrpSpPr>
        <p:cNvPr id="1" name="Shape 174"/>
        <p:cNvGrpSpPr/>
        <p:nvPr/>
      </p:nvGrpSpPr>
      <p:grpSpPr>
        <a:xfrm>
          <a:off x="0" y="0"/>
          <a:ext cx="0" cy="0"/>
          <a:chOff x="0" y="0"/>
          <a:chExt cx="0" cy="0"/>
        </a:xfrm>
      </p:grpSpPr>
      <p:sp>
        <p:nvSpPr>
          <p:cNvPr id="175" name="Google Shape;175;p24"/>
          <p:cNvSpPr/>
          <p:nvPr/>
        </p:nvSpPr>
        <p:spPr>
          <a:xfrm>
            <a:off x="-66075" y="-105750"/>
            <a:ext cx="2992011" cy="1290503"/>
          </a:xfrm>
          <a:custGeom>
            <a:avLst/>
            <a:gdLst/>
            <a:ahLst/>
            <a:cxnLst/>
            <a:rect l="l" t="t" r="r" b="b"/>
            <a:pathLst>
              <a:path w="66515" h="28689" extrusionOk="0">
                <a:moveTo>
                  <a:pt x="58376" y="1202"/>
                </a:moveTo>
                <a:lnTo>
                  <a:pt x="1" y="1202"/>
                </a:lnTo>
                <a:lnTo>
                  <a:pt x="1" y="28688"/>
                </a:lnTo>
                <a:cubicBezTo>
                  <a:pt x="835" y="23684"/>
                  <a:pt x="167" y="18214"/>
                  <a:pt x="1669" y="13244"/>
                </a:cubicBezTo>
                <a:cubicBezTo>
                  <a:pt x="2636" y="10141"/>
                  <a:pt x="4471" y="7306"/>
                  <a:pt x="6972" y="5171"/>
                </a:cubicBezTo>
                <a:cubicBezTo>
                  <a:pt x="8207" y="4070"/>
                  <a:pt x="9674" y="3170"/>
                  <a:pt x="11242" y="2536"/>
                </a:cubicBezTo>
                <a:cubicBezTo>
                  <a:pt x="17513" y="1"/>
                  <a:pt x="24752" y="2503"/>
                  <a:pt x="30522" y="6072"/>
                </a:cubicBezTo>
                <a:cubicBezTo>
                  <a:pt x="33091" y="7640"/>
                  <a:pt x="35760" y="9474"/>
                  <a:pt x="38695" y="9241"/>
                </a:cubicBezTo>
                <a:cubicBezTo>
                  <a:pt x="42464" y="8974"/>
                  <a:pt x="45867" y="5371"/>
                  <a:pt x="49369" y="6706"/>
                </a:cubicBezTo>
                <a:cubicBezTo>
                  <a:pt x="51371" y="7473"/>
                  <a:pt x="52505" y="9541"/>
                  <a:pt x="53539" y="11409"/>
                </a:cubicBezTo>
                <a:cubicBezTo>
                  <a:pt x="53539" y="11409"/>
                  <a:pt x="53539" y="11476"/>
                  <a:pt x="53606" y="11476"/>
                </a:cubicBezTo>
                <a:cubicBezTo>
                  <a:pt x="54640" y="13344"/>
                  <a:pt x="56141" y="15345"/>
                  <a:pt x="58242" y="15545"/>
                </a:cubicBezTo>
                <a:cubicBezTo>
                  <a:pt x="60844" y="15812"/>
                  <a:pt x="62846" y="13244"/>
                  <a:pt x="63746" y="10842"/>
                </a:cubicBezTo>
                <a:cubicBezTo>
                  <a:pt x="64947" y="7806"/>
                  <a:pt x="65347" y="4237"/>
                  <a:pt x="66515" y="1235"/>
                </a:cubicBezTo>
                <a:lnTo>
                  <a:pt x="58376" y="12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4"/>
          <p:cNvSpPr/>
          <p:nvPr/>
        </p:nvSpPr>
        <p:spPr>
          <a:xfrm>
            <a:off x="-828325" y="-294825"/>
            <a:ext cx="1730425" cy="1563650"/>
          </a:xfrm>
          <a:custGeom>
            <a:avLst/>
            <a:gdLst/>
            <a:ahLst/>
            <a:cxnLst/>
            <a:rect l="l" t="t" r="r" b="b"/>
            <a:pathLst>
              <a:path w="69217" h="62546" extrusionOk="0">
                <a:moveTo>
                  <a:pt x="68549" y="368"/>
                </a:moveTo>
                <a:cubicBezTo>
                  <a:pt x="68015" y="5004"/>
                  <a:pt x="65680" y="9007"/>
                  <a:pt x="62211" y="12043"/>
                </a:cubicBezTo>
                <a:cubicBezTo>
                  <a:pt x="58542" y="15312"/>
                  <a:pt x="54005" y="16446"/>
                  <a:pt x="49202" y="16313"/>
                </a:cubicBezTo>
                <a:cubicBezTo>
                  <a:pt x="44932" y="16179"/>
                  <a:pt x="41163" y="16413"/>
                  <a:pt x="38327" y="19948"/>
                </a:cubicBezTo>
                <a:cubicBezTo>
                  <a:pt x="35592" y="23284"/>
                  <a:pt x="35559" y="27821"/>
                  <a:pt x="35259" y="31857"/>
                </a:cubicBezTo>
                <a:cubicBezTo>
                  <a:pt x="34825" y="37328"/>
                  <a:pt x="32824" y="41564"/>
                  <a:pt x="27553" y="43766"/>
                </a:cubicBezTo>
                <a:cubicBezTo>
                  <a:pt x="23550" y="45433"/>
                  <a:pt x="19080" y="45433"/>
                  <a:pt x="14844" y="45667"/>
                </a:cubicBezTo>
                <a:cubicBezTo>
                  <a:pt x="11141" y="45867"/>
                  <a:pt x="7305" y="46501"/>
                  <a:pt x="4470" y="49136"/>
                </a:cubicBezTo>
                <a:cubicBezTo>
                  <a:pt x="1201" y="52172"/>
                  <a:pt x="467" y="57942"/>
                  <a:pt x="33" y="62145"/>
                </a:cubicBezTo>
                <a:cubicBezTo>
                  <a:pt x="0" y="62546"/>
                  <a:pt x="634" y="62546"/>
                  <a:pt x="667" y="62145"/>
                </a:cubicBezTo>
                <a:cubicBezTo>
                  <a:pt x="1234" y="56541"/>
                  <a:pt x="2469" y="49803"/>
                  <a:pt x="8239" y="47468"/>
                </a:cubicBezTo>
                <a:cubicBezTo>
                  <a:pt x="12342" y="45800"/>
                  <a:pt x="17079" y="46367"/>
                  <a:pt x="21382" y="45867"/>
                </a:cubicBezTo>
                <a:cubicBezTo>
                  <a:pt x="24751" y="45500"/>
                  <a:pt x="28520" y="44633"/>
                  <a:pt x="31222" y="42398"/>
                </a:cubicBezTo>
                <a:cubicBezTo>
                  <a:pt x="34525" y="39696"/>
                  <a:pt x="35492" y="35993"/>
                  <a:pt x="35859" y="31857"/>
                </a:cubicBezTo>
                <a:cubicBezTo>
                  <a:pt x="36326" y="26720"/>
                  <a:pt x="36493" y="21016"/>
                  <a:pt x="41396" y="17980"/>
                </a:cubicBezTo>
                <a:cubicBezTo>
                  <a:pt x="43698" y="16613"/>
                  <a:pt x="46667" y="16813"/>
                  <a:pt x="49202" y="16880"/>
                </a:cubicBezTo>
                <a:cubicBezTo>
                  <a:pt x="51337" y="16946"/>
                  <a:pt x="53372" y="16846"/>
                  <a:pt x="55440" y="16313"/>
                </a:cubicBezTo>
                <a:cubicBezTo>
                  <a:pt x="62745" y="14478"/>
                  <a:pt x="68349" y="7706"/>
                  <a:pt x="69183" y="334"/>
                </a:cubicBezTo>
                <a:cubicBezTo>
                  <a:pt x="69216" y="1"/>
                  <a:pt x="68582" y="1"/>
                  <a:pt x="68549" y="3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4"/>
          <p:cNvSpPr/>
          <p:nvPr/>
        </p:nvSpPr>
        <p:spPr>
          <a:xfrm>
            <a:off x="-478150" y="4396125"/>
            <a:ext cx="1569328" cy="802086"/>
          </a:xfrm>
          <a:custGeom>
            <a:avLst/>
            <a:gdLst/>
            <a:ahLst/>
            <a:cxnLst/>
            <a:rect l="l" t="t" r="r" b="b"/>
            <a:pathLst>
              <a:path w="48102" h="24585" extrusionOk="0">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4"/>
          <p:cNvSpPr/>
          <p:nvPr/>
        </p:nvSpPr>
        <p:spPr>
          <a:xfrm rot="8999926">
            <a:off x="7710879" y="3997770"/>
            <a:ext cx="2034125" cy="1470151"/>
          </a:xfrm>
          <a:custGeom>
            <a:avLst/>
            <a:gdLst/>
            <a:ahLst/>
            <a:cxnLst/>
            <a:rect l="l" t="t" r="r" b="b"/>
            <a:pathLst>
              <a:path w="37294" h="26954" extrusionOk="0">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4"/>
          <p:cNvSpPr/>
          <p:nvPr/>
        </p:nvSpPr>
        <p:spPr>
          <a:xfrm rot="10800000">
            <a:off x="8047508" y="-25560"/>
            <a:ext cx="1178967" cy="766635"/>
          </a:xfrm>
          <a:custGeom>
            <a:avLst/>
            <a:gdLst/>
            <a:ahLst/>
            <a:cxnLst/>
            <a:rect l="l" t="t" r="r" b="b"/>
            <a:pathLst>
              <a:path w="27509" h="17888" extrusionOk="0">
                <a:moveTo>
                  <a:pt x="18162" y="0"/>
                </a:moveTo>
                <a:cubicBezTo>
                  <a:pt x="18036" y="0"/>
                  <a:pt x="17908" y="3"/>
                  <a:pt x="17780" y="8"/>
                </a:cubicBezTo>
                <a:cubicBezTo>
                  <a:pt x="15078" y="74"/>
                  <a:pt x="12443" y="1209"/>
                  <a:pt x="10174" y="2710"/>
                </a:cubicBezTo>
                <a:cubicBezTo>
                  <a:pt x="4971" y="6112"/>
                  <a:pt x="1301" y="11749"/>
                  <a:pt x="1" y="17887"/>
                </a:cubicBezTo>
                <a:lnTo>
                  <a:pt x="23818" y="17887"/>
                </a:lnTo>
                <a:cubicBezTo>
                  <a:pt x="25586" y="15619"/>
                  <a:pt x="26786" y="13150"/>
                  <a:pt x="26987" y="10782"/>
                </a:cubicBezTo>
                <a:cubicBezTo>
                  <a:pt x="27509" y="5200"/>
                  <a:pt x="23973" y="0"/>
                  <a:pt x="181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4"/>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1" name="Google Shape;181;p24"/>
          <p:cNvSpPr txBox="1">
            <a:spLocks noGrp="1"/>
          </p:cNvSpPr>
          <p:nvPr>
            <p:ph type="title" idx="2"/>
          </p:nvPr>
        </p:nvSpPr>
        <p:spPr>
          <a:xfrm>
            <a:off x="960788" y="2661175"/>
            <a:ext cx="22677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2" name="Google Shape;182;p24"/>
          <p:cNvSpPr txBox="1">
            <a:spLocks noGrp="1"/>
          </p:cNvSpPr>
          <p:nvPr>
            <p:ph type="subTitle" idx="1"/>
          </p:nvPr>
        </p:nvSpPr>
        <p:spPr>
          <a:xfrm>
            <a:off x="961388" y="3151350"/>
            <a:ext cx="2266500" cy="7773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83" name="Google Shape;183;p24"/>
          <p:cNvSpPr txBox="1">
            <a:spLocks noGrp="1"/>
          </p:cNvSpPr>
          <p:nvPr>
            <p:ph type="title" idx="3"/>
          </p:nvPr>
        </p:nvSpPr>
        <p:spPr>
          <a:xfrm>
            <a:off x="3438150" y="2661175"/>
            <a:ext cx="22677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4" name="Google Shape;184;p24"/>
          <p:cNvSpPr txBox="1">
            <a:spLocks noGrp="1"/>
          </p:cNvSpPr>
          <p:nvPr>
            <p:ph type="subTitle" idx="4"/>
          </p:nvPr>
        </p:nvSpPr>
        <p:spPr>
          <a:xfrm>
            <a:off x="3438150" y="1605575"/>
            <a:ext cx="2267700" cy="777300"/>
          </a:xfrm>
          <a:prstGeom prst="rect">
            <a:avLst/>
          </a:prstGeom>
        </p:spPr>
        <p:txBody>
          <a:bodyPr spcFirstLastPara="1" wrap="square" lIns="0" tIns="0" rIns="0" bIns="0" anchor="t" anchorCtr="0">
            <a:noAutofit/>
          </a:bodyPr>
          <a:lstStyle>
            <a:lvl1pPr marR="91440"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85" name="Google Shape;185;p24"/>
          <p:cNvSpPr txBox="1">
            <a:spLocks noGrp="1"/>
          </p:cNvSpPr>
          <p:nvPr>
            <p:ph type="title" idx="5"/>
          </p:nvPr>
        </p:nvSpPr>
        <p:spPr>
          <a:xfrm>
            <a:off x="5866850" y="2661175"/>
            <a:ext cx="22677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6" name="Google Shape;186;p24"/>
          <p:cNvSpPr txBox="1">
            <a:spLocks noGrp="1"/>
          </p:cNvSpPr>
          <p:nvPr>
            <p:ph type="subTitle" idx="6"/>
          </p:nvPr>
        </p:nvSpPr>
        <p:spPr>
          <a:xfrm>
            <a:off x="5864900" y="3151350"/>
            <a:ext cx="2267700" cy="775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2">
  <p:cSld name="CUSTOM_10">
    <p:spTree>
      <p:nvGrpSpPr>
        <p:cNvPr id="1" name="Shape 187"/>
        <p:cNvGrpSpPr/>
        <p:nvPr/>
      </p:nvGrpSpPr>
      <p:grpSpPr>
        <a:xfrm>
          <a:off x="0" y="0"/>
          <a:ext cx="0" cy="0"/>
          <a:chOff x="0" y="0"/>
          <a:chExt cx="0" cy="0"/>
        </a:xfrm>
      </p:grpSpPr>
      <p:sp>
        <p:nvSpPr>
          <p:cNvPr id="188" name="Google Shape;188;p25"/>
          <p:cNvSpPr/>
          <p:nvPr/>
        </p:nvSpPr>
        <p:spPr>
          <a:xfrm>
            <a:off x="-36275" y="-110175"/>
            <a:ext cx="3335727" cy="1438753"/>
          </a:xfrm>
          <a:custGeom>
            <a:avLst/>
            <a:gdLst/>
            <a:ahLst/>
            <a:cxnLst/>
            <a:rect l="l" t="t" r="r" b="b"/>
            <a:pathLst>
              <a:path w="66515" h="28689" extrusionOk="0">
                <a:moveTo>
                  <a:pt x="58376" y="1202"/>
                </a:moveTo>
                <a:lnTo>
                  <a:pt x="1" y="1202"/>
                </a:lnTo>
                <a:lnTo>
                  <a:pt x="1" y="28688"/>
                </a:lnTo>
                <a:cubicBezTo>
                  <a:pt x="835" y="23684"/>
                  <a:pt x="167" y="18214"/>
                  <a:pt x="1669" y="13244"/>
                </a:cubicBezTo>
                <a:cubicBezTo>
                  <a:pt x="2636" y="10141"/>
                  <a:pt x="4471" y="7306"/>
                  <a:pt x="6972" y="5171"/>
                </a:cubicBezTo>
                <a:cubicBezTo>
                  <a:pt x="8207" y="4070"/>
                  <a:pt x="9674" y="3170"/>
                  <a:pt x="11242" y="2536"/>
                </a:cubicBezTo>
                <a:cubicBezTo>
                  <a:pt x="17513" y="1"/>
                  <a:pt x="24752" y="2503"/>
                  <a:pt x="30522" y="6072"/>
                </a:cubicBezTo>
                <a:cubicBezTo>
                  <a:pt x="33091" y="7640"/>
                  <a:pt x="35760" y="9474"/>
                  <a:pt x="38695" y="9241"/>
                </a:cubicBezTo>
                <a:cubicBezTo>
                  <a:pt x="42464" y="8974"/>
                  <a:pt x="45867" y="5371"/>
                  <a:pt x="49369" y="6706"/>
                </a:cubicBezTo>
                <a:cubicBezTo>
                  <a:pt x="51371" y="7473"/>
                  <a:pt x="52505" y="9541"/>
                  <a:pt x="53539" y="11409"/>
                </a:cubicBezTo>
                <a:cubicBezTo>
                  <a:pt x="53539" y="11409"/>
                  <a:pt x="53539" y="11476"/>
                  <a:pt x="53606" y="11476"/>
                </a:cubicBezTo>
                <a:cubicBezTo>
                  <a:pt x="54640" y="13344"/>
                  <a:pt x="56141" y="15345"/>
                  <a:pt x="58242" y="15545"/>
                </a:cubicBezTo>
                <a:cubicBezTo>
                  <a:pt x="60844" y="15812"/>
                  <a:pt x="62846" y="13244"/>
                  <a:pt x="63746" y="10842"/>
                </a:cubicBezTo>
                <a:cubicBezTo>
                  <a:pt x="64947" y="7806"/>
                  <a:pt x="65347" y="4237"/>
                  <a:pt x="66515" y="1235"/>
                </a:cubicBezTo>
                <a:lnTo>
                  <a:pt x="58376" y="12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5"/>
          <p:cNvSpPr/>
          <p:nvPr/>
        </p:nvSpPr>
        <p:spPr>
          <a:xfrm rot="10800000">
            <a:off x="5840450" y="3807400"/>
            <a:ext cx="3335727" cy="1438753"/>
          </a:xfrm>
          <a:custGeom>
            <a:avLst/>
            <a:gdLst/>
            <a:ahLst/>
            <a:cxnLst/>
            <a:rect l="l" t="t" r="r" b="b"/>
            <a:pathLst>
              <a:path w="66515" h="28689" extrusionOk="0">
                <a:moveTo>
                  <a:pt x="58376" y="1202"/>
                </a:moveTo>
                <a:lnTo>
                  <a:pt x="1" y="1202"/>
                </a:lnTo>
                <a:lnTo>
                  <a:pt x="1" y="28688"/>
                </a:lnTo>
                <a:cubicBezTo>
                  <a:pt x="835" y="23684"/>
                  <a:pt x="167" y="18214"/>
                  <a:pt x="1669" y="13244"/>
                </a:cubicBezTo>
                <a:cubicBezTo>
                  <a:pt x="2636" y="10141"/>
                  <a:pt x="4471" y="7306"/>
                  <a:pt x="6972" y="5171"/>
                </a:cubicBezTo>
                <a:cubicBezTo>
                  <a:pt x="8207" y="4070"/>
                  <a:pt x="9674" y="3170"/>
                  <a:pt x="11242" y="2536"/>
                </a:cubicBezTo>
                <a:cubicBezTo>
                  <a:pt x="17513" y="1"/>
                  <a:pt x="24752" y="2503"/>
                  <a:pt x="30522" y="6072"/>
                </a:cubicBezTo>
                <a:cubicBezTo>
                  <a:pt x="33091" y="7640"/>
                  <a:pt x="35760" y="9474"/>
                  <a:pt x="38695" y="9241"/>
                </a:cubicBezTo>
                <a:cubicBezTo>
                  <a:pt x="42464" y="8974"/>
                  <a:pt x="45867" y="5371"/>
                  <a:pt x="49369" y="6706"/>
                </a:cubicBezTo>
                <a:cubicBezTo>
                  <a:pt x="51371" y="7473"/>
                  <a:pt x="52505" y="9541"/>
                  <a:pt x="53539" y="11409"/>
                </a:cubicBezTo>
                <a:cubicBezTo>
                  <a:pt x="53539" y="11409"/>
                  <a:pt x="53539" y="11476"/>
                  <a:pt x="53606" y="11476"/>
                </a:cubicBezTo>
                <a:cubicBezTo>
                  <a:pt x="54640" y="13344"/>
                  <a:pt x="56141" y="15345"/>
                  <a:pt x="58242" y="15545"/>
                </a:cubicBezTo>
                <a:cubicBezTo>
                  <a:pt x="60844" y="15812"/>
                  <a:pt x="62846" y="13244"/>
                  <a:pt x="63746" y="10842"/>
                </a:cubicBezTo>
                <a:cubicBezTo>
                  <a:pt x="64947" y="7806"/>
                  <a:pt x="65347" y="4237"/>
                  <a:pt x="66515" y="1235"/>
                </a:cubicBezTo>
                <a:lnTo>
                  <a:pt x="58376" y="12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5"/>
          <p:cNvSpPr/>
          <p:nvPr/>
        </p:nvSpPr>
        <p:spPr>
          <a:xfrm>
            <a:off x="6993300" y="4737250"/>
            <a:ext cx="2249125" cy="487025"/>
          </a:xfrm>
          <a:custGeom>
            <a:avLst/>
            <a:gdLst/>
            <a:ahLst/>
            <a:cxnLst/>
            <a:rect l="l" t="t" r="r" b="b"/>
            <a:pathLst>
              <a:path w="89965" h="19481" extrusionOk="0">
                <a:moveTo>
                  <a:pt x="734" y="17279"/>
                </a:moveTo>
                <a:cubicBezTo>
                  <a:pt x="4237" y="9807"/>
                  <a:pt x="10208" y="2335"/>
                  <a:pt x="19314" y="2902"/>
                </a:cubicBezTo>
                <a:cubicBezTo>
                  <a:pt x="24285" y="3169"/>
                  <a:pt x="28854" y="5938"/>
                  <a:pt x="33291" y="7973"/>
                </a:cubicBezTo>
                <a:cubicBezTo>
                  <a:pt x="37160" y="9774"/>
                  <a:pt x="41263" y="11075"/>
                  <a:pt x="45500" y="11375"/>
                </a:cubicBezTo>
                <a:cubicBezTo>
                  <a:pt x="49336" y="11742"/>
                  <a:pt x="52972" y="10808"/>
                  <a:pt x="56341" y="8973"/>
                </a:cubicBezTo>
                <a:cubicBezTo>
                  <a:pt x="60010" y="7005"/>
                  <a:pt x="63179" y="4203"/>
                  <a:pt x="67215" y="3036"/>
                </a:cubicBezTo>
                <a:cubicBezTo>
                  <a:pt x="77823" y="0"/>
                  <a:pt x="84961" y="11475"/>
                  <a:pt x="89198" y="19147"/>
                </a:cubicBezTo>
                <a:cubicBezTo>
                  <a:pt x="89398" y="19481"/>
                  <a:pt x="89965" y="19181"/>
                  <a:pt x="89731" y="18814"/>
                </a:cubicBezTo>
                <a:cubicBezTo>
                  <a:pt x="85628" y="11308"/>
                  <a:pt x="80491" y="2936"/>
                  <a:pt x="71051" y="2035"/>
                </a:cubicBezTo>
                <a:cubicBezTo>
                  <a:pt x="66882" y="1668"/>
                  <a:pt x="63146" y="3936"/>
                  <a:pt x="59810" y="6038"/>
                </a:cubicBezTo>
                <a:cubicBezTo>
                  <a:pt x="55273" y="8973"/>
                  <a:pt x="51037" y="10975"/>
                  <a:pt x="45533" y="10708"/>
                </a:cubicBezTo>
                <a:cubicBezTo>
                  <a:pt x="40163" y="10441"/>
                  <a:pt x="35159" y="8139"/>
                  <a:pt x="30356" y="5838"/>
                </a:cubicBezTo>
                <a:cubicBezTo>
                  <a:pt x="26186" y="3870"/>
                  <a:pt x="21950" y="2002"/>
                  <a:pt x="17246" y="2168"/>
                </a:cubicBezTo>
                <a:cubicBezTo>
                  <a:pt x="9007" y="2469"/>
                  <a:pt x="3403" y="10174"/>
                  <a:pt x="234" y="16879"/>
                </a:cubicBezTo>
                <a:cubicBezTo>
                  <a:pt x="1" y="17346"/>
                  <a:pt x="568" y="17646"/>
                  <a:pt x="734" y="172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5"/>
          <p:cNvSpPr/>
          <p:nvPr/>
        </p:nvSpPr>
        <p:spPr>
          <a:xfrm rot="10800000">
            <a:off x="-194050" y="-110175"/>
            <a:ext cx="2249125" cy="487025"/>
          </a:xfrm>
          <a:custGeom>
            <a:avLst/>
            <a:gdLst/>
            <a:ahLst/>
            <a:cxnLst/>
            <a:rect l="l" t="t" r="r" b="b"/>
            <a:pathLst>
              <a:path w="89965" h="19481" extrusionOk="0">
                <a:moveTo>
                  <a:pt x="734" y="17279"/>
                </a:moveTo>
                <a:cubicBezTo>
                  <a:pt x="4237" y="9807"/>
                  <a:pt x="10208" y="2335"/>
                  <a:pt x="19314" y="2902"/>
                </a:cubicBezTo>
                <a:cubicBezTo>
                  <a:pt x="24285" y="3169"/>
                  <a:pt x="28854" y="5938"/>
                  <a:pt x="33291" y="7973"/>
                </a:cubicBezTo>
                <a:cubicBezTo>
                  <a:pt x="37160" y="9774"/>
                  <a:pt x="41263" y="11075"/>
                  <a:pt x="45500" y="11375"/>
                </a:cubicBezTo>
                <a:cubicBezTo>
                  <a:pt x="49336" y="11742"/>
                  <a:pt x="52972" y="10808"/>
                  <a:pt x="56341" y="8973"/>
                </a:cubicBezTo>
                <a:cubicBezTo>
                  <a:pt x="60010" y="7005"/>
                  <a:pt x="63179" y="4203"/>
                  <a:pt x="67215" y="3036"/>
                </a:cubicBezTo>
                <a:cubicBezTo>
                  <a:pt x="77823" y="0"/>
                  <a:pt x="84961" y="11475"/>
                  <a:pt x="89198" y="19147"/>
                </a:cubicBezTo>
                <a:cubicBezTo>
                  <a:pt x="89398" y="19481"/>
                  <a:pt x="89965" y="19181"/>
                  <a:pt x="89731" y="18814"/>
                </a:cubicBezTo>
                <a:cubicBezTo>
                  <a:pt x="85628" y="11308"/>
                  <a:pt x="80491" y="2936"/>
                  <a:pt x="71051" y="2035"/>
                </a:cubicBezTo>
                <a:cubicBezTo>
                  <a:pt x="66882" y="1668"/>
                  <a:pt x="63146" y="3936"/>
                  <a:pt x="59810" y="6038"/>
                </a:cubicBezTo>
                <a:cubicBezTo>
                  <a:pt x="55273" y="8973"/>
                  <a:pt x="51037" y="10975"/>
                  <a:pt x="45533" y="10708"/>
                </a:cubicBezTo>
                <a:cubicBezTo>
                  <a:pt x="40163" y="10441"/>
                  <a:pt x="35159" y="8139"/>
                  <a:pt x="30356" y="5838"/>
                </a:cubicBezTo>
                <a:cubicBezTo>
                  <a:pt x="26186" y="3870"/>
                  <a:pt x="21950" y="2002"/>
                  <a:pt x="17246" y="2168"/>
                </a:cubicBezTo>
                <a:cubicBezTo>
                  <a:pt x="9007" y="2469"/>
                  <a:pt x="3403" y="10174"/>
                  <a:pt x="234" y="16879"/>
                </a:cubicBezTo>
                <a:cubicBezTo>
                  <a:pt x="1" y="17346"/>
                  <a:pt x="568" y="17646"/>
                  <a:pt x="734" y="172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5"/>
          <p:cNvSpPr txBox="1">
            <a:spLocks noGrp="1"/>
          </p:cNvSpPr>
          <p:nvPr>
            <p:ph type="title"/>
          </p:nvPr>
        </p:nvSpPr>
        <p:spPr>
          <a:xfrm>
            <a:off x="1244419" y="3203938"/>
            <a:ext cx="29901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3" name="Google Shape;193;p25"/>
          <p:cNvSpPr txBox="1">
            <a:spLocks noGrp="1"/>
          </p:cNvSpPr>
          <p:nvPr>
            <p:ph type="subTitle" idx="1"/>
          </p:nvPr>
        </p:nvSpPr>
        <p:spPr>
          <a:xfrm>
            <a:off x="1242319" y="1948625"/>
            <a:ext cx="2994300" cy="10557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94" name="Google Shape;194;p25"/>
          <p:cNvSpPr txBox="1">
            <a:spLocks noGrp="1"/>
          </p:cNvSpPr>
          <p:nvPr>
            <p:ph type="title" idx="2"/>
          </p:nvPr>
        </p:nvSpPr>
        <p:spPr>
          <a:xfrm>
            <a:off x="4911581" y="3203938"/>
            <a:ext cx="29901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5" name="Google Shape;195;p25"/>
          <p:cNvSpPr txBox="1">
            <a:spLocks noGrp="1"/>
          </p:cNvSpPr>
          <p:nvPr>
            <p:ph type="subTitle" idx="3"/>
          </p:nvPr>
        </p:nvSpPr>
        <p:spPr>
          <a:xfrm>
            <a:off x="4911581" y="1947672"/>
            <a:ext cx="2990100" cy="10515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96" name="Google Shape;196;p25"/>
          <p:cNvSpPr txBox="1">
            <a:spLocks noGrp="1"/>
          </p:cNvSpPr>
          <p:nvPr>
            <p:ph type="title" idx="4"/>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3">
  <p:cSld name="CUSTOM_11">
    <p:spTree>
      <p:nvGrpSpPr>
        <p:cNvPr id="1" name="Shape 197"/>
        <p:cNvGrpSpPr/>
        <p:nvPr/>
      </p:nvGrpSpPr>
      <p:grpSpPr>
        <a:xfrm>
          <a:off x="0" y="0"/>
          <a:ext cx="0" cy="0"/>
          <a:chOff x="0" y="0"/>
          <a:chExt cx="0" cy="0"/>
        </a:xfrm>
      </p:grpSpPr>
      <p:sp>
        <p:nvSpPr>
          <p:cNvPr id="198" name="Google Shape;198;p26"/>
          <p:cNvSpPr/>
          <p:nvPr/>
        </p:nvSpPr>
        <p:spPr>
          <a:xfrm>
            <a:off x="7050425" y="-69625"/>
            <a:ext cx="2453450" cy="1580500"/>
          </a:xfrm>
          <a:custGeom>
            <a:avLst/>
            <a:gdLst/>
            <a:ahLst/>
            <a:cxnLst/>
            <a:rect l="l" t="t" r="r" b="b"/>
            <a:pathLst>
              <a:path w="98138" h="63220" extrusionOk="0">
                <a:moveTo>
                  <a:pt x="2536" y="0"/>
                </a:moveTo>
                <a:cubicBezTo>
                  <a:pt x="768" y="2535"/>
                  <a:pt x="1" y="5704"/>
                  <a:pt x="535" y="8740"/>
                </a:cubicBezTo>
                <a:cubicBezTo>
                  <a:pt x="2036" y="17146"/>
                  <a:pt x="12410" y="20982"/>
                  <a:pt x="15879" y="28721"/>
                </a:cubicBezTo>
                <a:cubicBezTo>
                  <a:pt x="17914" y="33257"/>
                  <a:pt x="17280" y="38561"/>
                  <a:pt x="16513" y="43465"/>
                </a:cubicBezTo>
                <a:cubicBezTo>
                  <a:pt x="16079" y="46100"/>
                  <a:pt x="15612" y="48869"/>
                  <a:pt x="16446" y="51437"/>
                </a:cubicBezTo>
                <a:cubicBezTo>
                  <a:pt x="17046" y="53238"/>
                  <a:pt x="18181" y="54739"/>
                  <a:pt x="19448" y="56107"/>
                </a:cubicBezTo>
                <a:cubicBezTo>
                  <a:pt x="23932" y="60782"/>
                  <a:pt x="30436" y="63219"/>
                  <a:pt x="36910" y="63219"/>
                </a:cubicBezTo>
                <a:cubicBezTo>
                  <a:pt x="41754" y="63219"/>
                  <a:pt x="46583" y="61855"/>
                  <a:pt x="50537" y="59042"/>
                </a:cubicBezTo>
                <a:cubicBezTo>
                  <a:pt x="56375" y="54873"/>
                  <a:pt x="60044" y="48301"/>
                  <a:pt x="65548" y="43732"/>
                </a:cubicBezTo>
                <a:cubicBezTo>
                  <a:pt x="70526" y="39593"/>
                  <a:pt x="76988" y="37341"/>
                  <a:pt x="83454" y="37341"/>
                </a:cubicBezTo>
                <a:cubicBezTo>
                  <a:pt x="84180" y="37341"/>
                  <a:pt x="84905" y="37370"/>
                  <a:pt x="85629" y="37427"/>
                </a:cubicBezTo>
                <a:cubicBezTo>
                  <a:pt x="89591" y="37744"/>
                  <a:pt x="93614" y="38905"/>
                  <a:pt x="97525" y="38905"/>
                </a:cubicBezTo>
                <a:cubicBezTo>
                  <a:pt x="97730" y="38905"/>
                  <a:pt x="97934" y="38901"/>
                  <a:pt x="98138" y="38895"/>
                </a:cubicBezTo>
                <a:lnTo>
                  <a:pt x="981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6"/>
          <p:cNvSpPr/>
          <p:nvPr/>
        </p:nvSpPr>
        <p:spPr>
          <a:xfrm>
            <a:off x="6565175" y="-522800"/>
            <a:ext cx="3075550" cy="1928900"/>
          </a:xfrm>
          <a:custGeom>
            <a:avLst/>
            <a:gdLst/>
            <a:ahLst/>
            <a:cxnLst/>
            <a:rect l="l" t="t" r="r" b="b"/>
            <a:pathLst>
              <a:path w="123022" h="77156" extrusionOk="0">
                <a:moveTo>
                  <a:pt x="5338" y="334"/>
                </a:moveTo>
                <a:cubicBezTo>
                  <a:pt x="0" y="9707"/>
                  <a:pt x="4504" y="20548"/>
                  <a:pt x="12242" y="26986"/>
                </a:cubicBezTo>
                <a:cubicBezTo>
                  <a:pt x="16345" y="30355"/>
                  <a:pt x="21582" y="31990"/>
                  <a:pt x="25519" y="35626"/>
                </a:cubicBezTo>
                <a:cubicBezTo>
                  <a:pt x="30622" y="40363"/>
                  <a:pt x="29121" y="47801"/>
                  <a:pt x="27754" y="53806"/>
                </a:cubicBezTo>
                <a:cubicBezTo>
                  <a:pt x="26586" y="58876"/>
                  <a:pt x="25585" y="64380"/>
                  <a:pt x="28521" y="69083"/>
                </a:cubicBezTo>
                <a:cubicBezTo>
                  <a:pt x="31089" y="73253"/>
                  <a:pt x="36526" y="75421"/>
                  <a:pt x="41130" y="76088"/>
                </a:cubicBezTo>
                <a:cubicBezTo>
                  <a:pt x="46600" y="76889"/>
                  <a:pt x="51537" y="74254"/>
                  <a:pt x="55907" y="71351"/>
                </a:cubicBezTo>
                <a:cubicBezTo>
                  <a:pt x="60977" y="67982"/>
                  <a:pt x="65614" y="63913"/>
                  <a:pt x="71451" y="61845"/>
                </a:cubicBezTo>
                <a:cubicBezTo>
                  <a:pt x="76121" y="60177"/>
                  <a:pt x="81225" y="60143"/>
                  <a:pt x="86095" y="60577"/>
                </a:cubicBezTo>
                <a:cubicBezTo>
                  <a:pt x="91466" y="61077"/>
                  <a:pt x="97103" y="62145"/>
                  <a:pt x="102007" y="64413"/>
                </a:cubicBezTo>
                <a:cubicBezTo>
                  <a:pt x="109412" y="67849"/>
                  <a:pt x="114315" y="75221"/>
                  <a:pt x="122488" y="77056"/>
                </a:cubicBezTo>
                <a:cubicBezTo>
                  <a:pt x="122855" y="77156"/>
                  <a:pt x="123022" y="76555"/>
                  <a:pt x="122655" y="76488"/>
                </a:cubicBezTo>
                <a:cubicBezTo>
                  <a:pt x="117184" y="75254"/>
                  <a:pt x="113014" y="71418"/>
                  <a:pt x="108745" y="68082"/>
                </a:cubicBezTo>
                <a:cubicBezTo>
                  <a:pt x="104342" y="64680"/>
                  <a:pt x="99772" y="62545"/>
                  <a:pt x="94334" y="61344"/>
                </a:cubicBezTo>
                <a:cubicBezTo>
                  <a:pt x="88497" y="60043"/>
                  <a:pt x="82393" y="59343"/>
                  <a:pt x="76422" y="60077"/>
                </a:cubicBezTo>
                <a:cubicBezTo>
                  <a:pt x="70751" y="60811"/>
                  <a:pt x="65947" y="63546"/>
                  <a:pt x="61378" y="66748"/>
                </a:cubicBezTo>
                <a:cubicBezTo>
                  <a:pt x="56441" y="70217"/>
                  <a:pt x="51571" y="74354"/>
                  <a:pt x="45466" y="75488"/>
                </a:cubicBezTo>
                <a:cubicBezTo>
                  <a:pt x="39295" y="76655"/>
                  <a:pt x="31423" y="73320"/>
                  <a:pt x="28421" y="67716"/>
                </a:cubicBezTo>
                <a:cubicBezTo>
                  <a:pt x="25252" y="61811"/>
                  <a:pt x="28621" y="54239"/>
                  <a:pt x="29521" y="48168"/>
                </a:cubicBezTo>
                <a:cubicBezTo>
                  <a:pt x="30189" y="43398"/>
                  <a:pt x="29388" y="38695"/>
                  <a:pt x="25919" y="35192"/>
                </a:cubicBezTo>
                <a:cubicBezTo>
                  <a:pt x="23717" y="32991"/>
                  <a:pt x="20749" y="31556"/>
                  <a:pt x="18047" y="30122"/>
                </a:cubicBezTo>
                <a:cubicBezTo>
                  <a:pt x="14778" y="28321"/>
                  <a:pt x="11842" y="26152"/>
                  <a:pt x="9340" y="23384"/>
                </a:cubicBezTo>
                <a:cubicBezTo>
                  <a:pt x="3736" y="17313"/>
                  <a:pt x="1602" y="8106"/>
                  <a:pt x="5871" y="701"/>
                </a:cubicBezTo>
                <a:cubicBezTo>
                  <a:pt x="6071" y="301"/>
                  <a:pt x="5538" y="0"/>
                  <a:pt x="5338" y="3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6"/>
          <p:cNvSpPr/>
          <p:nvPr/>
        </p:nvSpPr>
        <p:spPr>
          <a:xfrm rot="10715375">
            <a:off x="82814" y="-123614"/>
            <a:ext cx="2550299" cy="1036695"/>
          </a:xfrm>
          <a:custGeom>
            <a:avLst/>
            <a:gdLst/>
            <a:ahLst/>
            <a:cxnLst/>
            <a:rect l="l" t="t" r="r" b="b"/>
            <a:pathLst>
              <a:path w="48102" h="24585" extrusionOk="0">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6"/>
          <p:cNvSpPr/>
          <p:nvPr/>
        </p:nvSpPr>
        <p:spPr>
          <a:xfrm>
            <a:off x="8035125" y="4066175"/>
            <a:ext cx="1744004" cy="1327363"/>
          </a:xfrm>
          <a:custGeom>
            <a:avLst/>
            <a:gdLst/>
            <a:ahLst/>
            <a:cxnLst/>
            <a:rect l="l" t="t" r="r" b="b"/>
            <a:pathLst>
              <a:path w="18715" h="14244" extrusionOk="0">
                <a:moveTo>
                  <a:pt x="15445" y="1735"/>
                </a:moveTo>
                <a:cubicBezTo>
                  <a:pt x="14378" y="1034"/>
                  <a:pt x="13044" y="534"/>
                  <a:pt x="11442" y="334"/>
                </a:cubicBezTo>
                <a:cubicBezTo>
                  <a:pt x="9674" y="67"/>
                  <a:pt x="7840" y="0"/>
                  <a:pt x="6205" y="634"/>
                </a:cubicBezTo>
                <a:cubicBezTo>
                  <a:pt x="3970" y="1468"/>
                  <a:pt x="2369" y="3536"/>
                  <a:pt x="1535" y="5804"/>
                </a:cubicBezTo>
                <a:cubicBezTo>
                  <a:pt x="635" y="8206"/>
                  <a:pt x="1" y="11542"/>
                  <a:pt x="501" y="14244"/>
                </a:cubicBezTo>
                <a:lnTo>
                  <a:pt x="16880" y="14244"/>
                </a:lnTo>
                <a:cubicBezTo>
                  <a:pt x="17013" y="14077"/>
                  <a:pt x="17113" y="13910"/>
                  <a:pt x="17180" y="13810"/>
                </a:cubicBezTo>
                <a:cubicBezTo>
                  <a:pt x="17880" y="12543"/>
                  <a:pt x="18181" y="11142"/>
                  <a:pt x="18347" y="9707"/>
                </a:cubicBezTo>
                <a:cubicBezTo>
                  <a:pt x="18714" y="6038"/>
                  <a:pt x="17814" y="3336"/>
                  <a:pt x="15445" y="17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6"/>
          <p:cNvSpPr/>
          <p:nvPr/>
        </p:nvSpPr>
        <p:spPr>
          <a:xfrm rot="7605318">
            <a:off x="-713630" y="3173473"/>
            <a:ext cx="1917229" cy="1847179"/>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6"/>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4" name="Google Shape;204;p26"/>
          <p:cNvSpPr txBox="1">
            <a:spLocks noGrp="1"/>
          </p:cNvSpPr>
          <p:nvPr>
            <p:ph type="subTitle" idx="1"/>
          </p:nvPr>
        </p:nvSpPr>
        <p:spPr>
          <a:xfrm>
            <a:off x="1426900" y="3058175"/>
            <a:ext cx="2031000" cy="1008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05" name="Google Shape;205;p26"/>
          <p:cNvSpPr txBox="1">
            <a:spLocks noGrp="1"/>
          </p:cNvSpPr>
          <p:nvPr>
            <p:ph type="title" idx="2" hasCustomPrompt="1"/>
          </p:nvPr>
        </p:nvSpPr>
        <p:spPr>
          <a:xfrm>
            <a:off x="1427350" y="2622575"/>
            <a:ext cx="2030100" cy="317100"/>
          </a:xfrm>
          <a:prstGeom prst="rect">
            <a:avLst/>
          </a:prstGeom>
        </p:spPr>
        <p:txBody>
          <a:bodyPr spcFirstLastPara="1" wrap="square" lIns="0" tIns="0" rIns="0" bIns="0" anchor="ctr" anchorCtr="0">
            <a:noAutofit/>
          </a:bodyPr>
          <a:lstStyle>
            <a:lvl1pPr marL="0" marR="0" lvl="0" indent="0" algn="ctr" rtl="0">
              <a:lnSpc>
                <a:spcPct val="80000"/>
              </a:lnSpc>
              <a:spcBef>
                <a:spcPts val="0"/>
              </a:spcBef>
              <a:spcAft>
                <a:spcPts val="0"/>
              </a:spcAft>
              <a:buSzPts val="2800"/>
              <a:buNone/>
              <a:defRPr sz="2000" b="1">
                <a:solidFill>
                  <a:schemeClr val="lt1"/>
                </a:solidFill>
                <a:latin typeface="Syne"/>
                <a:ea typeface="Syne"/>
                <a:cs typeface="Syne"/>
                <a:sym typeface="Syne"/>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06" name="Google Shape;206;p26"/>
          <p:cNvSpPr txBox="1">
            <a:spLocks noGrp="1"/>
          </p:cNvSpPr>
          <p:nvPr>
            <p:ph type="subTitle" idx="3"/>
          </p:nvPr>
        </p:nvSpPr>
        <p:spPr>
          <a:xfrm>
            <a:off x="5686100" y="3058175"/>
            <a:ext cx="2031000" cy="1008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07" name="Google Shape;207;p26"/>
          <p:cNvSpPr txBox="1">
            <a:spLocks noGrp="1"/>
          </p:cNvSpPr>
          <p:nvPr>
            <p:ph type="title" idx="4" hasCustomPrompt="1"/>
          </p:nvPr>
        </p:nvSpPr>
        <p:spPr>
          <a:xfrm>
            <a:off x="5686550" y="2622575"/>
            <a:ext cx="2030100" cy="317100"/>
          </a:xfrm>
          <a:prstGeom prst="rect">
            <a:avLst/>
          </a:prstGeom>
        </p:spPr>
        <p:txBody>
          <a:bodyPr spcFirstLastPara="1" wrap="square" lIns="0" tIns="0" rIns="0" bIns="0" anchor="ctr" anchorCtr="0">
            <a:noAutofit/>
          </a:bodyPr>
          <a:lstStyle>
            <a:lvl1pPr marL="0" marR="0" lvl="0" indent="0" algn="ctr"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p:cSld name="CUSTOM_12">
    <p:spTree>
      <p:nvGrpSpPr>
        <p:cNvPr id="1" name="Shape 208"/>
        <p:cNvGrpSpPr/>
        <p:nvPr/>
      </p:nvGrpSpPr>
      <p:grpSpPr>
        <a:xfrm>
          <a:off x="0" y="0"/>
          <a:ext cx="0" cy="0"/>
          <a:chOff x="0" y="0"/>
          <a:chExt cx="0" cy="0"/>
        </a:xfrm>
      </p:grpSpPr>
      <p:sp>
        <p:nvSpPr>
          <p:cNvPr id="209" name="Google Shape;209;p27"/>
          <p:cNvSpPr/>
          <p:nvPr/>
        </p:nvSpPr>
        <p:spPr>
          <a:xfrm>
            <a:off x="680325" y="-66800"/>
            <a:ext cx="725515" cy="673834"/>
          </a:xfrm>
          <a:custGeom>
            <a:avLst/>
            <a:gdLst/>
            <a:ahLst/>
            <a:cxnLst/>
            <a:rect l="l" t="t" r="r" b="b"/>
            <a:pathLst>
              <a:path w="16846" h="15646" extrusionOk="0">
                <a:moveTo>
                  <a:pt x="9207" y="14544"/>
                </a:moveTo>
                <a:cubicBezTo>
                  <a:pt x="11876" y="15645"/>
                  <a:pt x="14377" y="15145"/>
                  <a:pt x="16846" y="14211"/>
                </a:cubicBezTo>
                <a:cubicBezTo>
                  <a:pt x="13343" y="13043"/>
                  <a:pt x="10274" y="10608"/>
                  <a:pt x="8807" y="7206"/>
                </a:cubicBezTo>
                <a:cubicBezTo>
                  <a:pt x="7806" y="4971"/>
                  <a:pt x="7606" y="2502"/>
                  <a:pt x="7639" y="1"/>
                </a:cubicBezTo>
                <a:lnTo>
                  <a:pt x="0" y="1"/>
                </a:lnTo>
                <a:cubicBezTo>
                  <a:pt x="101" y="2969"/>
                  <a:pt x="1401" y="6038"/>
                  <a:pt x="2836" y="8540"/>
                </a:cubicBezTo>
                <a:cubicBezTo>
                  <a:pt x="4304" y="11142"/>
                  <a:pt x="6405" y="13444"/>
                  <a:pt x="9207" y="1454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7"/>
          <p:cNvSpPr/>
          <p:nvPr/>
        </p:nvSpPr>
        <p:spPr>
          <a:xfrm>
            <a:off x="2063815" y="303848"/>
            <a:ext cx="793045" cy="291696"/>
          </a:xfrm>
          <a:custGeom>
            <a:avLst/>
            <a:gdLst/>
            <a:ahLst/>
            <a:cxnLst/>
            <a:rect l="l" t="t" r="r" b="b"/>
            <a:pathLst>
              <a:path w="18414" h="6773" extrusionOk="0">
                <a:moveTo>
                  <a:pt x="7939" y="768"/>
                </a:moveTo>
                <a:cubicBezTo>
                  <a:pt x="5171" y="1402"/>
                  <a:pt x="2602" y="2769"/>
                  <a:pt x="0" y="3970"/>
                </a:cubicBezTo>
                <a:cubicBezTo>
                  <a:pt x="934" y="4471"/>
                  <a:pt x="1902" y="4971"/>
                  <a:pt x="2902" y="5371"/>
                </a:cubicBezTo>
                <a:cubicBezTo>
                  <a:pt x="6672" y="6772"/>
                  <a:pt x="11042" y="6105"/>
                  <a:pt x="14444" y="4037"/>
                </a:cubicBezTo>
                <a:cubicBezTo>
                  <a:pt x="15945" y="3103"/>
                  <a:pt x="17279" y="1935"/>
                  <a:pt x="18414" y="635"/>
                </a:cubicBezTo>
                <a:cubicBezTo>
                  <a:pt x="14911" y="368"/>
                  <a:pt x="11375" y="1"/>
                  <a:pt x="7939" y="7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7"/>
          <p:cNvSpPr/>
          <p:nvPr/>
        </p:nvSpPr>
        <p:spPr>
          <a:xfrm>
            <a:off x="1007861" y="-66800"/>
            <a:ext cx="2673587" cy="668063"/>
          </a:xfrm>
          <a:custGeom>
            <a:avLst/>
            <a:gdLst/>
            <a:ahLst/>
            <a:cxnLst/>
            <a:rect l="l" t="t" r="r" b="b"/>
            <a:pathLst>
              <a:path w="62079" h="15512" extrusionOk="0">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7"/>
          <p:cNvSpPr/>
          <p:nvPr/>
        </p:nvSpPr>
        <p:spPr>
          <a:xfrm>
            <a:off x="7602374" y="3763375"/>
            <a:ext cx="2751085" cy="1988329"/>
          </a:xfrm>
          <a:custGeom>
            <a:avLst/>
            <a:gdLst/>
            <a:ahLst/>
            <a:cxnLst/>
            <a:rect l="l" t="t" r="r" b="b"/>
            <a:pathLst>
              <a:path w="37294" h="26954" extrusionOk="0">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7"/>
          <p:cNvSpPr/>
          <p:nvPr/>
        </p:nvSpPr>
        <p:spPr>
          <a:xfrm>
            <a:off x="7758925" y="3787600"/>
            <a:ext cx="1917225" cy="1847175"/>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7"/>
          <p:cNvSpPr/>
          <p:nvPr/>
        </p:nvSpPr>
        <p:spPr>
          <a:xfrm>
            <a:off x="-1125150" y="-242825"/>
            <a:ext cx="2531000" cy="1293450"/>
          </a:xfrm>
          <a:custGeom>
            <a:avLst/>
            <a:gdLst/>
            <a:ahLst/>
            <a:cxnLst/>
            <a:rect l="l" t="t" r="r" b="b"/>
            <a:pathLst>
              <a:path w="101240" h="51738" extrusionOk="0">
                <a:moveTo>
                  <a:pt x="100572" y="234"/>
                </a:moveTo>
                <a:cubicBezTo>
                  <a:pt x="96369" y="2669"/>
                  <a:pt x="93000" y="6139"/>
                  <a:pt x="90531" y="10342"/>
                </a:cubicBezTo>
                <a:cubicBezTo>
                  <a:pt x="89364" y="12343"/>
                  <a:pt x="88530" y="14511"/>
                  <a:pt x="87930" y="16746"/>
                </a:cubicBezTo>
                <a:cubicBezTo>
                  <a:pt x="87162" y="19581"/>
                  <a:pt x="87029" y="22584"/>
                  <a:pt x="86162" y="25352"/>
                </a:cubicBezTo>
                <a:cubicBezTo>
                  <a:pt x="83827" y="32624"/>
                  <a:pt x="75354" y="33091"/>
                  <a:pt x="69150" y="31490"/>
                </a:cubicBezTo>
                <a:cubicBezTo>
                  <a:pt x="64513" y="30322"/>
                  <a:pt x="59476" y="27687"/>
                  <a:pt x="55206" y="31223"/>
                </a:cubicBezTo>
                <a:cubicBezTo>
                  <a:pt x="53572" y="32624"/>
                  <a:pt x="52671" y="34726"/>
                  <a:pt x="51737" y="36594"/>
                </a:cubicBezTo>
                <a:cubicBezTo>
                  <a:pt x="50369" y="39362"/>
                  <a:pt x="48702" y="41797"/>
                  <a:pt x="46133" y="43632"/>
                </a:cubicBezTo>
                <a:cubicBezTo>
                  <a:pt x="40162" y="47802"/>
                  <a:pt x="34692" y="43899"/>
                  <a:pt x="29488" y="40763"/>
                </a:cubicBezTo>
                <a:cubicBezTo>
                  <a:pt x="20582" y="35326"/>
                  <a:pt x="9307" y="37494"/>
                  <a:pt x="3002" y="45700"/>
                </a:cubicBezTo>
                <a:cubicBezTo>
                  <a:pt x="1701" y="47368"/>
                  <a:pt x="801" y="49236"/>
                  <a:pt x="134" y="51204"/>
                </a:cubicBezTo>
                <a:cubicBezTo>
                  <a:pt x="0" y="51571"/>
                  <a:pt x="567" y="51738"/>
                  <a:pt x="701" y="51371"/>
                </a:cubicBezTo>
                <a:cubicBezTo>
                  <a:pt x="2702" y="45667"/>
                  <a:pt x="7139" y="41297"/>
                  <a:pt x="12843" y="39296"/>
                </a:cubicBezTo>
                <a:cubicBezTo>
                  <a:pt x="19181" y="37061"/>
                  <a:pt x="25485" y="38862"/>
                  <a:pt x="30889" y="42364"/>
                </a:cubicBezTo>
                <a:cubicBezTo>
                  <a:pt x="35092" y="45033"/>
                  <a:pt x="39195" y="47301"/>
                  <a:pt x="44198" y="45400"/>
                </a:cubicBezTo>
                <a:cubicBezTo>
                  <a:pt x="48802" y="43665"/>
                  <a:pt x="51037" y="39462"/>
                  <a:pt x="53138" y="35359"/>
                </a:cubicBezTo>
                <a:cubicBezTo>
                  <a:pt x="54639" y="32457"/>
                  <a:pt x="56574" y="30222"/>
                  <a:pt x="60076" y="30056"/>
                </a:cubicBezTo>
                <a:cubicBezTo>
                  <a:pt x="63345" y="29889"/>
                  <a:pt x="66648" y="31523"/>
                  <a:pt x="69717" y="32324"/>
                </a:cubicBezTo>
                <a:cubicBezTo>
                  <a:pt x="74220" y="33458"/>
                  <a:pt x="79724" y="33491"/>
                  <a:pt x="83493" y="30322"/>
                </a:cubicBezTo>
                <a:cubicBezTo>
                  <a:pt x="87729" y="26787"/>
                  <a:pt x="87396" y="21216"/>
                  <a:pt x="88730" y="16312"/>
                </a:cubicBezTo>
                <a:cubicBezTo>
                  <a:pt x="90231" y="10809"/>
                  <a:pt x="93800" y="5938"/>
                  <a:pt x="98304" y="2469"/>
                </a:cubicBezTo>
                <a:cubicBezTo>
                  <a:pt x="99138" y="1835"/>
                  <a:pt x="100038" y="1302"/>
                  <a:pt x="100906" y="768"/>
                </a:cubicBezTo>
                <a:cubicBezTo>
                  <a:pt x="101239" y="568"/>
                  <a:pt x="100906" y="1"/>
                  <a:pt x="100572" y="2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7"/>
          <p:cNvSpPr txBox="1">
            <a:spLocks noGrp="1"/>
          </p:cNvSpPr>
          <p:nvPr>
            <p:ph type="title"/>
          </p:nvPr>
        </p:nvSpPr>
        <p:spPr>
          <a:xfrm>
            <a:off x="1344132" y="1711986"/>
            <a:ext cx="28986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6" name="Google Shape;216;p27"/>
          <p:cNvSpPr txBox="1">
            <a:spLocks noGrp="1"/>
          </p:cNvSpPr>
          <p:nvPr>
            <p:ph type="subTitle" idx="1"/>
          </p:nvPr>
        </p:nvSpPr>
        <p:spPr>
          <a:xfrm>
            <a:off x="1346082" y="2227550"/>
            <a:ext cx="2894700" cy="762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17" name="Google Shape;217;p27"/>
          <p:cNvSpPr txBox="1">
            <a:spLocks noGrp="1"/>
          </p:cNvSpPr>
          <p:nvPr>
            <p:ph type="title" idx="2"/>
          </p:nvPr>
        </p:nvSpPr>
        <p:spPr>
          <a:xfrm>
            <a:off x="4878434" y="1711975"/>
            <a:ext cx="28986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8" name="Google Shape;218;p27"/>
          <p:cNvSpPr txBox="1">
            <a:spLocks noGrp="1"/>
          </p:cNvSpPr>
          <p:nvPr>
            <p:ph type="subTitle" idx="3"/>
          </p:nvPr>
        </p:nvSpPr>
        <p:spPr>
          <a:xfrm>
            <a:off x="4878434" y="2226925"/>
            <a:ext cx="2898600" cy="759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19" name="Google Shape;219;p27"/>
          <p:cNvSpPr txBox="1">
            <a:spLocks noGrp="1"/>
          </p:cNvSpPr>
          <p:nvPr>
            <p:ph type="title" idx="4"/>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0" name="Google Shape;220;p27"/>
          <p:cNvSpPr txBox="1">
            <a:spLocks noGrp="1"/>
          </p:cNvSpPr>
          <p:nvPr>
            <p:ph type="title" idx="5"/>
          </p:nvPr>
        </p:nvSpPr>
        <p:spPr>
          <a:xfrm>
            <a:off x="1344132" y="3297386"/>
            <a:ext cx="28986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1" name="Google Shape;221;p27"/>
          <p:cNvSpPr txBox="1">
            <a:spLocks noGrp="1"/>
          </p:cNvSpPr>
          <p:nvPr>
            <p:ph type="subTitle" idx="6"/>
          </p:nvPr>
        </p:nvSpPr>
        <p:spPr>
          <a:xfrm>
            <a:off x="1344132" y="3808725"/>
            <a:ext cx="2898600" cy="759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22" name="Google Shape;222;p27"/>
          <p:cNvSpPr txBox="1">
            <a:spLocks noGrp="1"/>
          </p:cNvSpPr>
          <p:nvPr>
            <p:ph type="title" idx="7"/>
          </p:nvPr>
        </p:nvSpPr>
        <p:spPr>
          <a:xfrm>
            <a:off x="4878434" y="3297375"/>
            <a:ext cx="2898600" cy="2763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None/>
              <a:defRPr sz="2000" b="1">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3" name="Google Shape;223;p27"/>
          <p:cNvSpPr txBox="1">
            <a:spLocks noGrp="1"/>
          </p:cNvSpPr>
          <p:nvPr>
            <p:ph type="subTitle" idx="8"/>
          </p:nvPr>
        </p:nvSpPr>
        <p:spPr>
          <a:xfrm>
            <a:off x="4878434" y="3808100"/>
            <a:ext cx="2898600" cy="759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six columns">
  <p:cSld name="CUSTOM_13">
    <p:spTree>
      <p:nvGrpSpPr>
        <p:cNvPr id="1" name="Shape 224"/>
        <p:cNvGrpSpPr/>
        <p:nvPr/>
      </p:nvGrpSpPr>
      <p:grpSpPr>
        <a:xfrm>
          <a:off x="0" y="0"/>
          <a:ext cx="0" cy="0"/>
          <a:chOff x="0" y="0"/>
          <a:chExt cx="0" cy="0"/>
        </a:xfrm>
      </p:grpSpPr>
      <p:sp>
        <p:nvSpPr>
          <p:cNvPr id="225" name="Google Shape;225;p28"/>
          <p:cNvSpPr/>
          <p:nvPr/>
        </p:nvSpPr>
        <p:spPr>
          <a:xfrm>
            <a:off x="-40125" y="-49167"/>
            <a:ext cx="2605145" cy="650961"/>
          </a:xfrm>
          <a:custGeom>
            <a:avLst/>
            <a:gdLst/>
            <a:ahLst/>
            <a:cxnLst/>
            <a:rect l="l" t="t" r="r" b="b"/>
            <a:pathLst>
              <a:path w="62079" h="15512" extrusionOk="0">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8"/>
          <p:cNvSpPr/>
          <p:nvPr/>
        </p:nvSpPr>
        <p:spPr>
          <a:xfrm rot="10800000">
            <a:off x="5840518" y="-39891"/>
            <a:ext cx="3099547" cy="579392"/>
          </a:xfrm>
          <a:custGeom>
            <a:avLst/>
            <a:gdLst/>
            <a:ahLst/>
            <a:cxnLst/>
            <a:rect l="l" t="t" r="r" b="b"/>
            <a:pathLst>
              <a:path w="85129" h="15913" extrusionOk="0">
                <a:moveTo>
                  <a:pt x="81192" y="11976"/>
                </a:moveTo>
                <a:cubicBezTo>
                  <a:pt x="76022" y="6973"/>
                  <a:pt x="68016" y="4037"/>
                  <a:pt x="61511" y="7073"/>
                </a:cubicBezTo>
                <a:cubicBezTo>
                  <a:pt x="58643" y="8407"/>
                  <a:pt x="56207" y="10575"/>
                  <a:pt x="53005" y="11075"/>
                </a:cubicBezTo>
                <a:cubicBezTo>
                  <a:pt x="51437" y="11342"/>
                  <a:pt x="49803" y="11242"/>
                  <a:pt x="48202" y="10975"/>
                </a:cubicBezTo>
                <a:cubicBezTo>
                  <a:pt x="46434" y="10608"/>
                  <a:pt x="44666" y="10008"/>
                  <a:pt x="43031" y="9241"/>
                </a:cubicBezTo>
                <a:cubicBezTo>
                  <a:pt x="38795" y="7239"/>
                  <a:pt x="34992" y="4304"/>
                  <a:pt x="30689" y="2403"/>
                </a:cubicBezTo>
                <a:cubicBezTo>
                  <a:pt x="26353" y="568"/>
                  <a:pt x="21016" y="1"/>
                  <a:pt x="17180" y="2803"/>
                </a:cubicBezTo>
                <a:cubicBezTo>
                  <a:pt x="15745" y="3870"/>
                  <a:pt x="14611" y="5338"/>
                  <a:pt x="13143" y="6405"/>
                </a:cubicBezTo>
                <a:cubicBezTo>
                  <a:pt x="10942" y="8040"/>
                  <a:pt x="8140" y="8640"/>
                  <a:pt x="5671" y="9741"/>
                </a:cubicBezTo>
                <a:cubicBezTo>
                  <a:pt x="3336" y="10842"/>
                  <a:pt x="1335" y="13210"/>
                  <a:pt x="1" y="15912"/>
                </a:cubicBezTo>
                <a:lnTo>
                  <a:pt x="44032" y="15912"/>
                </a:lnTo>
                <a:lnTo>
                  <a:pt x="85128" y="15912"/>
                </a:lnTo>
                <a:cubicBezTo>
                  <a:pt x="83727" y="14678"/>
                  <a:pt x="82526" y="13244"/>
                  <a:pt x="81192" y="1197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8"/>
          <p:cNvSpPr/>
          <p:nvPr/>
        </p:nvSpPr>
        <p:spPr>
          <a:xfrm rot="10800000" flipH="1">
            <a:off x="-615684" y="-337073"/>
            <a:ext cx="3275626" cy="709303"/>
          </a:xfrm>
          <a:custGeom>
            <a:avLst/>
            <a:gdLst/>
            <a:ahLst/>
            <a:cxnLst/>
            <a:rect l="l" t="t" r="r" b="b"/>
            <a:pathLst>
              <a:path w="89965" h="19481" extrusionOk="0">
                <a:moveTo>
                  <a:pt x="734" y="17279"/>
                </a:moveTo>
                <a:cubicBezTo>
                  <a:pt x="4237" y="9807"/>
                  <a:pt x="10208" y="2335"/>
                  <a:pt x="19314" y="2902"/>
                </a:cubicBezTo>
                <a:cubicBezTo>
                  <a:pt x="24285" y="3169"/>
                  <a:pt x="28854" y="5938"/>
                  <a:pt x="33291" y="7973"/>
                </a:cubicBezTo>
                <a:cubicBezTo>
                  <a:pt x="37160" y="9774"/>
                  <a:pt x="41263" y="11075"/>
                  <a:pt x="45500" y="11375"/>
                </a:cubicBezTo>
                <a:cubicBezTo>
                  <a:pt x="49336" y="11742"/>
                  <a:pt x="52972" y="10808"/>
                  <a:pt x="56341" y="8973"/>
                </a:cubicBezTo>
                <a:cubicBezTo>
                  <a:pt x="60010" y="7005"/>
                  <a:pt x="63179" y="4203"/>
                  <a:pt x="67215" y="3036"/>
                </a:cubicBezTo>
                <a:cubicBezTo>
                  <a:pt x="77823" y="0"/>
                  <a:pt x="84961" y="11475"/>
                  <a:pt x="89198" y="19147"/>
                </a:cubicBezTo>
                <a:cubicBezTo>
                  <a:pt x="89398" y="19481"/>
                  <a:pt x="89965" y="19181"/>
                  <a:pt x="89731" y="18814"/>
                </a:cubicBezTo>
                <a:cubicBezTo>
                  <a:pt x="85628" y="11308"/>
                  <a:pt x="80491" y="2936"/>
                  <a:pt x="71051" y="2035"/>
                </a:cubicBezTo>
                <a:cubicBezTo>
                  <a:pt x="66882" y="1668"/>
                  <a:pt x="63146" y="3936"/>
                  <a:pt x="59810" y="6038"/>
                </a:cubicBezTo>
                <a:cubicBezTo>
                  <a:pt x="55273" y="8973"/>
                  <a:pt x="51037" y="10975"/>
                  <a:pt x="45533" y="10708"/>
                </a:cubicBezTo>
                <a:cubicBezTo>
                  <a:pt x="40163" y="10441"/>
                  <a:pt x="35159" y="8139"/>
                  <a:pt x="30356" y="5838"/>
                </a:cubicBezTo>
                <a:cubicBezTo>
                  <a:pt x="26186" y="3870"/>
                  <a:pt x="21950" y="2002"/>
                  <a:pt x="17246" y="2168"/>
                </a:cubicBezTo>
                <a:cubicBezTo>
                  <a:pt x="9007" y="2469"/>
                  <a:pt x="3403" y="10174"/>
                  <a:pt x="234" y="16879"/>
                </a:cubicBezTo>
                <a:cubicBezTo>
                  <a:pt x="1" y="17346"/>
                  <a:pt x="568" y="17646"/>
                  <a:pt x="734" y="1727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8"/>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9" name="Google Shape;229;p28"/>
          <p:cNvSpPr txBox="1">
            <a:spLocks noGrp="1"/>
          </p:cNvSpPr>
          <p:nvPr>
            <p:ph type="subTitle" idx="1"/>
          </p:nvPr>
        </p:nvSpPr>
        <p:spPr>
          <a:xfrm>
            <a:off x="867525" y="3674950"/>
            <a:ext cx="1920300" cy="411600"/>
          </a:xfrm>
          <a:prstGeom prst="rect">
            <a:avLst/>
          </a:prstGeom>
          <a:noFill/>
        </p:spPr>
        <p:txBody>
          <a:bodyPr spcFirstLastPara="1" wrap="square" lIns="0" tIns="0" rIns="0" bIns="0" anchor="ctr" anchorCtr="0">
            <a:noAutofit/>
          </a:bodyPr>
          <a:lstStyle>
            <a:lvl1pPr marL="0" marR="0" lvl="0" indent="0" algn="ctr" rtl="0">
              <a:lnSpc>
                <a:spcPct val="100000"/>
              </a:lnSpc>
              <a:spcBef>
                <a:spcPts val="0"/>
              </a:spcBef>
              <a:spcAft>
                <a:spcPts val="0"/>
              </a:spcAft>
              <a:buClr>
                <a:schemeClr val="dk1"/>
              </a:buClr>
              <a:buSzPts val="2100"/>
              <a:buFont typeface="Bebas Neue"/>
              <a:buNone/>
              <a:defRPr sz="2000" b="1">
                <a:solidFill>
                  <a:schemeClr val="l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0" name="Google Shape;230;p28"/>
          <p:cNvSpPr txBox="1">
            <a:spLocks noGrp="1"/>
          </p:cNvSpPr>
          <p:nvPr>
            <p:ph type="subTitle" idx="2"/>
          </p:nvPr>
        </p:nvSpPr>
        <p:spPr>
          <a:xfrm>
            <a:off x="867525" y="4132275"/>
            <a:ext cx="1920300" cy="454500"/>
          </a:xfrm>
          <a:prstGeom prst="rect">
            <a:avLst/>
          </a:prstGeom>
          <a:ln>
            <a:noFill/>
          </a:ln>
        </p:spPr>
        <p:txBody>
          <a:bodyPr spcFirstLastPara="1" wrap="square" lIns="0" tIns="0" rIns="0" bIns="0" anchor="t" anchorCtr="0">
            <a:noAutofit/>
          </a:bodyPr>
          <a:lstStyle>
            <a:lvl1pPr marL="0" lvl="0" indent="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1" name="Google Shape;231;p28"/>
          <p:cNvSpPr txBox="1">
            <a:spLocks noGrp="1"/>
          </p:cNvSpPr>
          <p:nvPr>
            <p:ph type="subTitle" idx="3"/>
          </p:nvPr>
        </p:nvSpPr>
        <p:spPr>
          <a:xfrm>
            <a:off x="6319938" y="4132275"/>
            <a:ext cx="1920300" cy="457200"/>
          </a:xfrm>
          <a:prstGeom prst="rect">
            <a:avLst/>
          </a:prstGeom>
          <a:ln>
            <a:noFill/>
          </a:ln>
        </p:spPr>
        <p:txBody>
          <a:bodyPr spcFirstLastPara="1" wrap="square" lIns="0" tIns="0" rIns="0" bIns="0" anchor="t" anchorCtr="0">
            <a:noAutofit/>
          </a:bodyPr>
          <a:lstStyle>
            <a:lvl1pPr marL="0" lvl="0" indent="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2" name="Google Shape;232;p28"/>
          <p:cNvSpPr txBox="1">
            <a:spLocks noGrp="1"/>
          </p:cNvSpPr>
          <p:nvPr>
            <p:ph type="subTitle" idx="4"/>
          </p:nvPr>
        </p:nvSpPr>
        <p:spPr>
          <a:xfrm>
            <a:off x="6319950" y="3674950"/>
            <a:ext cx="1920300" cy="411600"/>
          </a:xfrm>
          <a:prstGeom prst="rect">
            <a:avLst/>
          </a:prstGeom>
          <a:noFill/>
        </p:spPr>
        <p:txBody>
          <a:bodyPr spcFirstLastPara="1" wrap="square" lIns="0" tIns="0" rIns="0" bIns="0" anchor="ctr" anchorCtr="0">
            <a:noAutofit/>
          </a:bodyPr>
          <a:lstStyle>
            <a:lvl1pPr marL="0" marR="0" lvl="0" indent="0" algn="ctr" rtl="0">
              <a:lnSpc>
                <a:spcPct val="100000"/>
              </a:lnSpc>
              <a:spcBef>
                <a:spcPts val="0"/>
              </a:spcBef>
              <a:spcAft>
                <a:spcPts val="0"/>
              </a:spcAft>
              <a:buClr>
                <a:schemeClr val="dk1"/>
              </a:buClr>
              <a:buSzPts val="2100"/>
              <a:buFont typeface="Bebas Neue"/>
              <a:buNone/>
              <a:defRPr sz="2000" b="1">
                <a:solidFill>
                  <a:schemeClr val="l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3" name="Google Shape;233;p28"/>
          <p:cNvSpPr txBox="1">
            <a:spLocks noGrp="1"/>
          </p:cNvSpPr>
          <p:nvPr>
            <p:ph type="subTitle" idx="5"/>
          </p:nvPr>
        </p:nvSpPr>
        <p:spPr>
          <a:xfrm>
            <a:off x="3593731" y="4132275"/>
            <a:ext cx="1920300" cy="457200"/>
          </a:xfrm>
          <a:prstGeom prst="rect">
            <a:avLst/>
          </a:prstGeom>
          <a:ln>
            <a:noFill/>
          </a:ln>
        </p:spPr>
        <p:txBody>
          <a:bodyPr spcFirstLastPara="1" wrap="square" lIns="0" tIns="0" rIns="0" bIns="0" anchor="t" anchorCtr="0">
            <a:noAutofit/>
          </a:bodyPr>
          <a:lstStyle>
            <a:lvl1pPr marL="0" lvl="0" indent="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4" name="Google Shape;234;p28"/>
          <p:cNvSpPr txBox="1">
            <a:spLocks noGrp="1"/>
          </p:cNvSpPr>
          <p:nvPr>
            <p:ph type="subTitle" idx="6"/>
          </p:nvPr>
        </p:nvSpPr>
        <p:spPr>
          <a:xfrm>
            <a:off x="3593592" y="3674950"/>
            <a:ext cx="1920300" cy="411600"/>
          </a:xfrm>
          <a:prstGeom prst="rect">
            <a:avLst/>
          </a:prstGeom>
          <a:noFill/>
        </p:spPr>
        <p:txBody>
          <a:bodyPr spcFirstLastPara="1" wrap="square" lIns="0" tIns="0" rIns="0" bIns="0" anchor="ctr" anchorCtr="0">
            <a:noAutofit/>
          </a:bodyPr>
          <a:lstStyle>
            <a:lvl1pPr marL="0" marR="0" lvl="0" indent="0" algn="ctr" rtl="0">
              <a:lnSpc>
                <a:spcPct val="100000"/>
              </a:lnSpc>
              <a:spcBef>
                <a:spcPts val="0"/>
              </a:spcBef>
              <a:spcAft>
                <a:spcPts val="0"/>
              </a:spcAft>
              <a:buClr>
                <a:schemeClr val="dk1"/>
              </a:buClr>
              <a:buSzPts val="2100"/>
              <a:buFont typeface="Bebas Neue"/>
              <a:buNone/>
              <a:defRPr sz="2000" b="1">
                <a:solidFill>
                  <a:schemeClr val="l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5" name="Google Shape;235;p28"/>
          <p:cNvSpPr txBox="1">
            <a:spLocks noGrp="1"/>
          </p:cNvSpPr>
          <p:nvPr>
            <p:ph type="subTitle" idx="7"/>
          </p:nvPr>
        </p:nvSpPr>
        <p:spPr>
          <a:xfrm>
            <a:off x="867525" y="1984248"/>
            <a:ext cx="1920300" cy="411600"/>
          </a:xfrm>
          <a:prstGeom prst="rect">
            <a:avLst/>
          </a:prstGeom>
          <a:noFill/>
        </p:spPr>
        <p:txBody>
          <a:bodyPr spcFirstLastPara="1" wrap="square" lIns="0" tIns="0" rIns="0" bIns="0" anchor="ctr" anchorCtr="0">
            <a:noAutofit/>
          </a:bodyPr>
          <a:lstStyle>
            <a:lvl1pPr marL="0" marR="0" lvl="0" indent="0" algn="ctr" rtl="0">
              <a:lnSpc>
                <a:spcPct val="100000"/>
              </a:lnSpc>
              <a:spcBef>
                <a:spcPts val="0"/>
              </a:spcBef>
              <a:spcAft>
                <a:spcPts val="0"/>
              </a:spcAft>
              <a:buClr>
                <a:schemeClr val="dk1"/>
              </a:buClr>
              <a:buSzPts val="2100"/>
              <a:buFont typeface="Bebas Neue"/>
              <a:buNone/>
              <a:defRPr sz="2000" b="1">
                <a:solidFill>
                  <a:schemeClr val="l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6" name="Google Shape;236;p28"/>
          <p:cNvSpPr txBox="1">
            <a:spLocks noGrp="1"/>
          </p:cNvSpPr>
          <p:nvPr>
            <p:ph type="subTitle" idx="8"/>
          </p:nvPr>
        </p:nvSpPr>
        <p:spPr>
          <a:xfrm>
            <a:off x="867525" y="2435276"/>
            <a:ext cx="1920300" cy="451200"/>
          </a:xfrm>
          <a:prstGeom prst="rect">
            <a:avLst/>
          </a:prstGeom>
          <a:ln>
            <a:noFill/>
          </a:ln>
        </p:spPr>
        <p:txBody>
          <a:bodyPr spcFirstLastPara="1" wrap="square" lIns="0" tIns="0" rIns="0" bIns="0" anchor="t" anchorCtr="0">
            <a:noAutofit/>
          </a:bodyPr>
          <a:lstStyle>
            <a:lvl1pPr marL="0" lvl="0" indent="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7" name="Google Shape;237;p28"/>
          <p:cNvSpPr txBox="1">
            <a:spLocks noGrp="1"/>
          </p:cNvSpPr>
          <p:nvPr>
            <p:ph type="subTitle" idx="9"/>
          </p:nvPr>
        </p:nvSpPr>
        <p:spPr>
          <a:xfrm>
            <a:off x="6319947" y="2433875"/>
            <a:ext cx="1920300" cy="453900"/>
          </a:xfrm>
          <a:prstGeom prst="rect">
            <a:avLst/>
          </a:prstGeom>
          <a:ln>
            <a:noFill/>
          </a:ln>
        </p:spPr>
        <p:txBody>
          <a:bodyPr spcFirstLastPara="1" wrap="square" lIns="0" tIns="0" rIns="0" bIns="0" anchor="t" anchorCtr="0">
            <a:noAutofit/>
          </a:bodyPr>
          <a:lstStyle>
            <a:lvl1pPr marL="0" lvl="0" indent="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8" name="Google Shape;238;p28"/>
          <p:cNvSpPr txBox="1">
            <a:spLocks noGrp="1"/>
          </p:cNvSpPr>
          <p:nvPr>
            <p:ph type="subTitle" idx="13"/>
          </p:nvPr>
        </p:nvSpPr>
        <p:spPr>
          <a:xfrm>
            <a:off x="6319938" y="1980906"/>
            <a:ext cx="1920300" cy="411600"/>
          </a:xfrm>
          <a:prstGeom prst="rect">
            <a:avLst/>
          </a:prstGeom>
          <a:noFill/>
        </p:spPr>
        <p:txBody>
          <a:bodyPr spcFirstLastPara="1" wrap="square" lIns="0" tIns="0" rIns="0" bIns="0" anchor="ctr" anchorCtr="0">
            <a:noAutofit/>
          </a:bodyPr>
          <a:lstStyle>
            <a:lvl1pPr marL="0" marR="0" lvl="0" indent="0" algn="ctr" rtl="0">
              <a:lnSpc>
                <a:spcPct val="100000"/>
              </a:lnSpc>
              <a:spcBef>
                <a:spcPts val="0"/>
              </a:spcBef>
              <a:spcAft>
                <a:spcPts val="0"/>
              </a:spcAft>
              <a:buClr>
                <a:schemeClr val="dk1"/>
              </a:buClr>
              <a:buSzPts val="2100"/>
              <a:buFont typeface="Bebas Neue"/>
              <a:buNone/>
              <a:defRPr sz="2000" b="1">
                <a:solidFill>
                  <a:schemeClr val="l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9" name="Google Shape;239;p28"/>
          <p:cNvSpPr txBox="1">
            <a:spLocks noGrp="1"/>
          </p:cNvSpPr>
          <p:nvPr>
            <p:ph type="subTitle" idx="14"/>
          </p:nvPr>
        </p:nvSpPr>
        <p:spPr>
          <a:xfrm>
            <a:off x="3593736" y="2433875"/>
            <a:ext cx="1920300" cy="453900"/>
          </a:xfrm>
          <a:prstGeom prst="rect">
            <a:avLst/>
          </a:prstGeom>
          <a:ln>
            <a:noFill/>
          </a:ln>
        </p:spPr>
        <p:txBody>
          <a:bodyPr spcFirstLastPara="1" wrap="square" lIns="0" tIns="0" rIns="0" bIns="0" anchor="t" anchorCtr="0">
            <a:noAutofit/>
          </a:bodyPr>
          <a:lstStyle>
            <a:lvl1pPr marL="0" lvl="0" indent="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40" name="Google Shape;240;p28"/>
          <p:cNvSpPr txBox="1">
            <a:spLocks noGrp="1"/>
          </p:cNvSpPr>
          <p:nvPr>
            <p:ph type="subTitle" idx="15"/>
          </p:nvPr>
        </p:nvSpPr>
        <p:spPr>
          <a:xfrm>
            <a:off x="3593592" y="1980906"/>
            <a:ext cx="1920300" cy="411600"/>
          </a:xfrm>
          <a:prstGeom prst="rect">
            <a:avLst/>
          </a:prstGeom>
          <a:noFill/>
        </p:spPr>
        <p:txBody>
          <a:bodyPr spcFirstLastPara="1" wrap="square" lIns="0" tIns="0" rIns="0" bIns="0" anchor="ctr" anchorCtr="0">
            <a:noAutofit/>
          </a:bodyPr>
          <a:lstStyle>
            <a:lvl1pPr marL="0" marR="0" lvl="0" indent="0" algn="ctr" rtl="0">
              <a:lnSpc>
                <a:spcPct val="100000"/>
              </a:lnSpc>
              <a:spcBef>
                <a:spcPts val="0"/>
              </a:spcBef>
              <a:spcAft>
                <a:spcPts val="0"/>
              </a:spcAft>
              <a:buClr>
                <a:schemeClr val="dk1"/>
              </a:buClr>
              <a:buSzPts val="2100"/>
              <a:buFont typeface="Bebas Neue"/>
              <a:buNone/>
              <a:defRPr sz="2000" b="1">
                <a:solidFill>
                  <a:schemeClr val="l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4">
  <p:cSld name="CUSTOM_15">
    <p:spTree>
      <p:nvGrpSpPr>
        <p:cNvPr id="1" name="Shape 241"/>
        <p:cNvGrpSpPr/>
        <p:nvPr/>
      </p:nvGrpSpPr>
      <p:grpSpPr>
        <a:xfrm>
          <a:off x="0" y="0"/>
          <a:ext cx="0" cy="0"/>
          <a:chOff x="0" y="0"/>
          <a:chExt cx="0" cy="0"/>
        </a:xfrm>
      </p:grpSpPr>
      <p:sp>
        <p:nvSpPr>
          <p:cNvPr id="242" name="Google Shape;242;p29"/>
          <p:cNvSpPr/>
          <p:nvPr/>
        </p:nvSpPr>
        <p:spPr>
          <a:xfrm>
            <a:off x="80725" y="-1252900"/>
            <a:ext cx="3222108" cy="2328758"/>
          </a:xfrm>
          <a:custGeom>
            <a:avLst/>
            <a:gdLst/>
            <a:ahLst/>
            <a:cxnLst/>
            <a:rect l="l" t="t" r="r" b="b"/>
            <a:pathLst>
              <a:path w="37294" h="26954" extrusionOk="0">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9"/>
          <p:cNvSpPr/>
          <p:nvPr/>
        </p:nvSpPr>
        <p:spPr>
          <a:xfrm flipH="1">
            <a:off x="3975925" y="4354225"/>
            <a:ext cx="5193507" cy="970812"/>
          </a:xfrm>
          <a:custGeom>
            <a:avLst/>
            <a:gdLst/>
            <a:ahLst/>
            <a:cxnLst/>
            <a:rect l="l" t="t" r="r" b="b"/>
            <a:pathLst>
              <a:path w="85129" h="15913" extrusionOk="0">
                <a:moveTo>
                  <a:pt x="81192" y="11976"/>
                </a:moveTo>
                <a:cubicBezTo>
                  <a:pt x="76022" y="6973"/>
                  <a:pt x="68016" y="4037"/>
                  <a:pt x="61511" y="7073"/>
                </a:cubicBezTo>
                <a:cubicBezTo>
                  <a:pt x="58643" y="8407"/>
                  <a:pt x="56207" y="10575"/>
                  <a:pt x="53005" y="11075"/>
                </a:cubicBezTo>
                <a:cubicBezTo>
                  <a:pt x="51437" y="11342"/>
                  <a:pt x="49803" y="11242"/>
                  <a:pt x="48202" y="10975"/>
                </a:cubicBezTo>
                <a:cubicBezTo>
                  <a:pt x="46434" y="10608"/>
                  <a:pt x="44666" y="10008"/>
                  <a:pt x="43031" y="9241"/>
                </a:cubicBezTo>
                <a:cubicBezTo>
                  <a:pt x="38795" y="7239"/>
                  <a:pt x="34992" y="4304"/>
                  <a:pt x="30689" y="2403"/>
                </a:cubicBezTo>
                <a:cubicBezTo>
                  <a:pt x="26353" y="568"/>
                  <a:pt x="21016" y="1"/>
                  <a:pt x="17180" y="2803"/>
                </a:cubicBezTo>
                <a:cubicBezTo>
                  <a:pt x="15745" y="3870"/>
                  <a:pt x="14611" y="5338"/>
                  <a:pt x="13143" y="6405"/>
                </a:cubicBezTo>
                <a:cubicBezTo>
                  <a:pt x="10942" y="8040"/>
                  <a:pt x="8140" y="8640"/>
                  <a:pt x="5671" y="9741"/>
                </a:cubicBezTo>
                <a:cubicBezTo>
                  <a:pt x="3336" y="10842"/>
                  <a:pt x="1335" y="13210"/>
                  <a:pt x="1" y="15912"/>
                </a:cubicBezTo>
                <a:lnTo>
                  <a:pt x="44032" y="15912"/>
                </a:lnTo>
                <a:lnTo>
                  <a:pt x="85128" y="15912"/>
                </a:lnTo>
                <a:cubicBezTo>
                  <a:pt x="83727" y="14678"/>
                  <a:pt x="82526" y="13244"/>
                  <a:pt x="81192" y="1197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9"/>
          <p:cNvSpPr/>
          <p:nvPr/>
        </p:nvSpPr>
        <p:spPr>
          <a:xfrm rot="9900048">
            <a:off x="-185655" y="66977"/>
            <a:ext cx="2914762" cy="508641"/>
          </a:xfrm>
          <a:custGeom>
            <a:avLst/>
            <a:gdLst/>
            <a:ahLst/>
            <a:cxnLst/>
            <a:rect l="l" t="t" r="r" b="b"/>
            <a:pathLst>
              <a:path w="89965" h="19481" extrusionOk="0">
                <a:moveTo>
                  <a:pt x="734" y="17279"/>
                </a:moveTo>
                <a:cubicBezTo>
                  <a:pt x="4237" y="9807"/>
                  <a:pt x="10208" y="2335"/>
                  <a:pt x="19314" y="2902"/>
                </a:cubicBezTo>
                <a:cubicBezTo>
                  <a:pt x="24285" y="3169"/>
                  <a:pt x="28854" y="5938"/>
                  <a:pt x="33291" y="7973"/>
                </a:cubicBezTo>
                <a:cubicBezTo>
                  <a:pt x="37160" y="9774"/>
                  <a:pt x="41263" y="11075"/>
                  <a:pt x="45500" y="11375"/>
                </a:cubicBezTo>
                <a:cubicBezTo>
                  <a:pt x="49336" y="11742"/>
                  <a:pt x="52972" y="10808"/>
                  <a:pt x="56341" y="8973"/>
                </a:cubicBezTo>
                <a:cubicBezTo>
                  <a:pt x="60010" y="7005"/>
                  <a:pt x="63179" y="4203"/>
                  <a:pt x="67215" y="3036"/>
                </a:cubicBezTo>
                <a:cubicBezTo>
                  <a:pt x="77823" y="0"/>
                  <a:pt x="84961" y="11475"/>
                  <a:pt x="89198" y="19147"/>
                </a:cubicBezTo>
                <a:cubicBezTo>
                  <a:pt x="89398" y="19481"/>
                  <a:pt x="89965" y="19181"/>
                  <a:pt x="89731" y="18814"/>
                </a:cubicBezTo>
                <a:cubicBezTo>
                  <a:pt x="85628" y="11308"/>
                  <a:pt x="80491" y="2936"/>
                  <a:pt x="71051" y="2035"/>
                </a:cubicBezTo>
                <a:cubicBezTo>
                  <a:pt x="66882" y="1668"/>
                  <a:pt x="63146" y="3936"/>
                  <a:pt x="59810" y="6038"/>
                </a:cubicBezTo>
                <a:cubicBezTo>
                  <a:pt x="55273" y="8973"/>
                  <a:pt x="51037" y="10975"/>
                  <a:pt x="45533" y="10708"/>
                </a:cubicBezTo>
                <a:cubicBezTo>
                  <a:pt x="40163" y="10441"/>
                  <a:pt x="35159" y="8139"/>
                  <a:pt x="30356" y="5838"/>
                </a:cubicBezTo>
                <a:cubicBezTo>
                  <a:pt x="26186" y="3870"/>
                  <a:pt x="21950" y="2002"/>
                  <a:pt x="17246" y="2168"/>
                </a:cubicBezTo>
                <a:cubicBezTo>
                  <a:pt x="9007" y="2469"/>
                  <a:pt x="3403" y="10174"/>
                  <a:pt x="234" y="16879"/>
                </a:cubicBezTo>
                <a:cubicBezTo>
                  <a:pt x="1" y="17346"/>
                  <a:pt x="568" y="17646"/>
                  <a:pt x="734" y="1727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9"/>
          <p:cNvSpPr txBox="1">
            <a:spLocks noGrp="1"/>
          </p:cNvSpPr>
          <p:nvPr>
            <p:ph type="title"/>
          </p:nvPr>
        </p:nvSpPr>
        <p:spPr>
          <a:xfrm>
            <a:off x="1839288" y="2952375"/>
            <a:ext cx="5415000" cy="8472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5200"/>
              <a:buFont typeface="Commissioner"/>
              <a:buNone/>
              <a:defRPr>
                <a:latin typeface="Commissioner ExtraBold"/>
                <a:ea typeface="Commissioner ExtraBold"/>
                <a:cs typeface="Commissioner ExtraBold"/>
                <a:sym typeface="Commissioner ExtraBold"/>
              </a:defRPr>
            </a:lvl1pPr>
            <a:lvl2pPr lvl="1" algn="ctr" rtl="0">
              <a:spcBef>
                <a:spcPts val="0"/>
              </a:spcBef>
              <a:spcAft>
                <a:spcPts val="0"/>
              </a:spcAft>
              <a:buSzPts val="5200"/>
              <a:buNone/>
              <a:defRPr sz="4200"/>
            </a:lvl2pPr>
            <a:lvl3pPr lvl="2" algn="ctr" rtl="0">
              <a:spcBef>
                <a:spcPts val="0"/>
              </a:spcBef>
              <a:spcAft>
                <a:spcPts val="0"/>
              </a:spcAft>
              <a:buSzPts val="5200"/>
              <a:buNone/>
              <a:defRPr sz="4200"/>
            </a:lvl3pPr>
            <a:lvl4pPr lvl="3" algn="ctr" rtl="0">
              <a:spcBef>
                <a:spcPts val="0"/>
              </a:spcBef>
              <a:spcAft>
                <a:spcPts val="0"/>
              </a:spcAft>
              <a:buSzPts val="5200"/>
              <a:buNone/>
              <a:defRPr sz="4200"/>
            </a:lvl4pPr>
            <a:lvl5pPr lvl="4" algn="ctr" rtl="0">
              <a:spcBef>
                <a:spcPts val="0"/>
              </a:spcBef>
              <a:spcAft>
                <a:spcPts val="0"/>
              </a:spcAft>
              <a:buSzPts val="5200"/>
              <a:buNone/>
              <a:defRPr sz="4200"/>
            </a:lvl5pPr>
            <a:lvl6pPr lvl="5" algn="ctr" rtl="0">
              <a:spcBef>
                <a:spcPts val="0"/>
              </a:spcBef>
              <a:spcAft>
                <a:spcPts val="0"/>
              </a:spcAft>
              <a:buSzPts val="5200"/>
              <a:buNone/>
              <a:defRPr sz="4200"/>
            </a:lvl6pPr>
            <a:lvl7pPr lvl="6" algn="ctr" rtl="0">
              <a:spcBef>
                <a:spcPts val="0"/>
              </a:spcBef>
              <a:spcAft>
                <a:spcPts val="0"/>
              </a:spcAft>
              <a:buSzPts val="5200"/>
              <a:buNone/>
              <a:defRPr sz="4200"/>
            </a:lvl7pPr>
            <a:lvl8pPr lvl="7" algn="ctr" rtl="0">
              <a:spcBef>
                <a:spcPts val="0"/>
              </a:spcBef>
              <a:spcAft>
                <a:spcPts val="0"/>
              </a:spcAft>
              <a:buSzPts val="5200"/>
              <a:buNone/>
              <a:defRPr sz="4200"/>
            </a:lvl8pPr>
            <a:lvl9pPr lvl="8" algn="ctr" rtl="0">
              <a:spcBef>
                <a:spcPts val="0"/>
              </a:spcBef>
              <a:spcAft>
                <a:spcPts val="0"/>
              </a:spcAft>
              <a:buSzPts val="5200"/>
              <a:buNone/>
              <a:defRPr sz="4200"/>
            </a:lvl9pPr>
          </a:lstStyle>
          <a:p>
            <a:endParaRPr/>
          </a:p>
        </p:txBody>
      </p:sp>
      <p:sp>
        <p:nvSpPr>
          <p:cNvPr id="246" name="Google Shape;246;p29"/>
          <p:cNvSpPr txBox="1">
            <a:spLocks noGrp="1"/>
          </p:cNvSpPr>
          <p:nvPr>
            <p:ph type="subTitle" idx="1"/>
          </p:nvPr>
        </p:nvSpPr>
        <p:spPr>
          <a:xfrm>
            <a:off x="2374938" y="3885002"/>
            <a:ext cx="4343700" cy="7743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47" name="Google Shape;247;p29"/>
          <p:cNvSpPr/>
          <p:nvPr/>
        </p:nvSpPr>
        <p:spPr>
          <a:xfrm>
            <a:off x="8217375" y="3969600"/>
            <a:ext cx="701350" cy="689700"/>
          </a:xfrm>
          <a:custGeom>
            <a:avLst/>
            <a:gdLst/>
            <a:ahLst/>
            <a:cxnLst/>
            <a:rect l="l" t="t" r="r" b="b"/>
            <a:pathLst>
              <a:path w="28054" h="27588" extrusionOk="0">
                <a:moveTo>
                  <a:pt x="20915" y="1969"/>
                </a:moveTo>
                <a:cubicBezTo>
                  <a:pt x="20548" y="1635"/>
                  <a:pt x="20114" y="1302"/>
                  <a:pt x="19647" y="1035"/>
                </a:cubicBezTo>
                <a:cubicBezTo>
                  <a:pt x="17779" y="1"/>
                  <a:pt x="15244" y="168"/>
                  <a:pt x="13576" y="1535"/>
                </a:cubicBezTo>
                <a:cubicBezTo>
                  <a:pt x="11608" y="3070"/>
                  <a:pt x="10608" y="5805"/>
                  <a:pt x="9707" y="8040"/>
                </a:cubicBezTo>
                <a:cubicBezTo>
                  <a:pt x="9640" y="8173"/>
                  <a:pt x="9607" y="8240"/>
                  <a:pt x="9574" y="8374"/>
                </a:cubicBezTo>
                <a:cubicBezTo>
                  <a:pt x="8573" y="10809"/>
                  <a:pt x="7305" y="12043"/>
                  <a:pt x="4970" y="13411"/>
                </a:cubicBezTo>
                <a:cubicBezTo>
                  <a:pt x="4136" y="13911"/>
                  <a:pt x="3236" y="14411"/>
                  <a:pt x="2569" y="15145"/>
                </a:cubicBezTo>
                <a:cubicBezTo>
                  <a:pt x="0" y="17714"/>
                  <a:pt x="934" y="22417"/>
                  <a:pt x="3769" y="24685"/>
                </a:cubicBezTo>
                <a:cubicBezTo>
                  <a:pt x="7439" y="27587"/>
                  <a:pt x="12876" y="26853"/>
                  <a:pt x="17179" y="25019"/>
                </a:cubicBezTo>
                <a:cubicBezTo>
                  <a:pt x="17980" y="24685"/>
                  <a:pt x="18747" y="24318"/>
                  <a:pt x="19481" y="23885"/>
                </a:cubicBezTo>
                <a:cubicBezTo>
                  <a:pt x="21182" y="22917"/>
                  <a:pt x="22783" y="21750"/>
                  <a:pt x="23984" y="20215"/>
                </a:cubicBezTo>
                <a:cubicBezTo>
                  <a:pt x="28053" y="14978"/>
                  <a:pt x="25652" y="6072"/>
                  <a:pt x="20915" y="19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umbers and text">
  <p:cSld name="CUSTOM_16">
    <p:spTree>
      <p:nvGrpSpPr>
        <p:cNvPr id="1" name="Shape 248"/>
        <p:cNvGrpSpPr/>
        <p:nvPr/>
      </p:nvGrpSpPr>
      <p:grpSpPr>
        <a:xfrm>
          <a:off x="0" y="0"/>
          <a:ext cx="0" cy="0"/>
          <a:chOff x="0" y="0"/>
          <a:chExt cx="0" cy="0"/>
        </a:xfrm>
      </p:grpSpPr>
      <p:sp>
        <p:nvSpPr>
          <p:cNvPr id="249" name="Google Shape;249;p30"/>
          <p:cNvSpPr/>
          <p:nvPr/>
        </p:nvSpPr>
        <p:spPr>
          <a:xfrm>
            <a:off x="6027075" y="3051700"/>
            <a:ext cx="3718119" cy="2687246"/>
          </a:xfrm>
          <a:custGeom>
            <a:avLst/>
            <a:gdLst/>
            <a:ahLst/>
            <a:cxnLst/>
            <a:rect l="l" t="t" r="r" b="b"/>
            <a:pathLst>
              <a:path w="37294" h="26954" extrusionOk="0">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0"/>
          <p:cNvSpPr/>
          <p:nvPr/>
        </p:nvSpPr>
        <p:spPr>
          <a:xfrm>
            <a:off x="-660780" y="2610576"/>
            <a:ext cx="1397159" cy="1373951"/>
          </a:xfrm>
          <a:custGeom>
            <a:avLst/>
            <a:gdLst/>
            <a:ahLst/>
            <a:cxnLst/>
            <a:rect l="l" t="t" r="r" b="b"/>
            <a:pathLst>
              <a:path w="28054" h="27588" extrusionOk="0">
                <a:moveTo>
                  <a:pt x="20915" y="1969"/>
                </a:moveTo>
                <a:cubicBezTo>
                  <a:pt x="20548" y="1635"/>
                  <a:pt x="20114" y="1302"/>
                  <a:pt x="19647" y="1035"/>
                </a:cubicBezTo>
                <a:cubicBezTo>
                  <a:pt x="17779" y="1"/>
                  <a:pt x="15244" y="168"/>
                  <a:pt x="13576" y="1535"/>
                </a:cubicBezTo>
                <a:cubicBezTo>
                  <a:pt x="11608" y="3070"/>
                  <a:pt x="10608" y="5805"/>
                  <a:pt x="9707" y="8040"/>
                </a:cubicBezTo>
                <a:cubicBezTo>
                  <a:pt x="9640" y="8173"/>
                  <a:pt x="9607" y="8240"/>
                  <a:pt x="9574" y="8374"/>
                </a:cubicBezTo>
                <a:cubicBezTo>
                  <a:pt x="8573" y="10809"/>
                  <a:pt x="7305" y="12043"/>
                  <a:pt x="4970" y="13411"/>
                </a:cubicBezTo>
                <a:cubicBezTo>
                  <a:pt x="4136" y="13911"/>
                  <a:pt x="3236" y="14411"/>
                  <a:pt x="2569" y="15145"/>
                </a:cubicBezTo>
                <a:cubicBezTo>
                  <a:pt x="0" y="17714"/>
                  <a:pt x="934" y="22417"/>
                  <a:pt x="3769" y="24685"/>
                </a:cubicBezTo>
                <a:cubicBezTo>
                  <a:pt x="7439" y="27587"/>
                  <a:pt x="12876" y="26853"/>
                  <a:pt x="17179" y="25019"/>
                </a:cubicBezTo>
                <a:cubicBezTo>
                  <a:pt x="17980" y="24685"/>
                  <a:pt x="18747" y="24318"/>
                  <a:pt x="19481" y="23885"/>
                </a:cubicBezTo>
                <a:cubicBezTo>
                  <a:pt x="21182" y="22917"/>
                  <a:pt x="22783" y="21750"/>
                  <a:pt x="23984" y="20215"/>
                </a:cubicBezTo>
                <a:cubicBezTo>
                  <a:pt x="28053" y="14978"/>
                  <a:pt x="25652" y="6072"/>
                  <a:pt x="20915" y="19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0"/>
          <p:cNvSpPr/>
          <p:nvPr/>
        </p:nvSpPr>
        <p:spPr>
          <a:xfrm>
            <a:off x="5419132" y="2682990"/>
            <a:ext cx="5042005" cy="2576682"/>
          </a:xfrm>
          <a:custGeom>
            <a:avLst/>
            <a:gdLst/>
            <a:ahLst/>
            <a:cxnLst/>
            <a:rect l="l" t="t" r="r" b="b"/>
            <a:pathLst>
              <a:path w="101240" h="51738" extrusionOk="0">
                <a:moveTo>
                  <a:pt x="100572" y="234"/>
                </a:moveTo>
                <a:cubicBezTo>
                  <a:pt x="96369" y="2669"/>
                  <a:pt x="93000" y="6139"/>
                  <a:pt x="90531" y="10342"/>
                </a:cubicBezTo>
                <a:cubicBezTo>
                  <a:pt x="89364" y="12343"/>
                  <a:pt x="88530" y="14511"/>
                  <a:pt x="87930" y="16746"/>
                </a:cubicBezTo>
                <a:cubicBezTo>
                  <a:pt x="87162" y="19581"/>
                  <a:pt x="87029" y="22584"/>
                  <a:pt x="86162" y="25352"/>
                </a:cubicBezTo>
                <a:cubicBezTo>
                  <a:pt x="83827" y="32624"/>
                  <a:pt x="75354" y="33091"/>
                  <a:pt x="69150" y="31490"/>
                </a:cubicBezTo>
                <a:cubicBezTo>
                  <a:pt x="64513" y="30322"/>
                  <a:pt x="59476" y="27687"/>
                  <a:pt x="55206" y="31223"/>
                </a:cubicBezTo>
                <a:cubicBezTo>
                  <a:pt x="53572" y="32624"/>
                  <a:pt x="52671" y="34726"/>
                  <a:pt x="51737" y="36594"/>
                </a:cubicBezTo>
                <a:cubicBezTo>
                  <a:pt x="50369" y="39362"/>
                  <a:pt x="48702" y="41797"/>
                  <a:pt x="46133" y="43632"/>
                </a:cubicBezTo>
                <a:cubicBezTo>
                  <a:pt x="40162" y="47802"/>
                  <a:pt x="34692" y="43899"/>
                  <a:pt x="29488" y="40763"/>
                </a:cubicBezTo>
                <a:cubicBezTo>
                  <a:pt x="20582" y="35326"/>
                  <a:pt x="9307" y="37494"/>
                  <a:pt x="3002" y="45700"/>
                </a:cubicBezTo>
                <a:cubicBezTo>
                  <a:pt x="1701" y="47368"/>
                  <a:pt x="801" y="49236"/>
                  <a:pt x="134" y="51204"/>
                </a:cubicBezTo>
                <a:cubicBezTo>
                  <a:pt x="0" y="51571"/>
                  <a:pt x="567" y="51738"/>
                  <a:pt x="701" y="51371"/>
                </a:cubicBezTo>
                <a:cubicBezTo>
                  <a:pt x="2702" y="45667"/>
                  <a:pt x="7139" y="41297"/>
                  <a:pt x="12843" y="39296"/>
                </a:cubicBezTo>
                <a:cubicBezTo>
                  <a:pt x="19181" y="37061"/>
                  <a:pt x="25485" y="38862"/>
                  <a:pt x="30889" y="42364"/>
                </a:cubicBezTo>
                <a:cubicBezTo>
                  <a:pt x="35092" y="45033"/>
                  <a:pt x="39195" y="47301"/>
                  <a:pt x="44198" y="45400"/>
                </a:cubicBezTo>
                <a:cubicBezTo>
                  <a:pt x="48802" y="43665"/>
                  <a:pt x="51037" y="39462"/>
                  <a:pt x="53138" y="35359"/>
                </a:cubicBezTo>
                <a:cubicBezTo>
                  <a:pt x="54639" y="32457"/>
                  <a:pt x="56574" y="30222"/>
                  <a:pt x="60076" y="30056"/>
                </a:cubicBezTo>
                <a:cubicBezTo>
                  <a:pt x="63345" y="29889"/>
                  <a:pt x="66648" y="31523"/>
                  <a:pt x="69717" y="32324"/>
                </a:cubicBezTo>
                <a:cubicBezTo>
                  <a:pt x="74220" y="33458"/>
                  <a:pt x="79724" y="33491"/>
                  <a:pt x="83493" y="30322"/>
                </a:cubicBezTo>
                <a:cubicBezTo>
                  <a:pt x="87729" y="26787"/>
                  <a:pt x="87396" y="21216"/>
                  <a:pt x="88730" y="16312"/>
                </a:cubicBezTo>
                <a:cubicBezTo>
                  <a:pt x="90231" y="10809"/>
                  <a:pt x="93800" y="5938"/>
                  <a:pt x="98304" y="2469"/>
                </a:cubicBezTo>
                <a:cubicBezTo>
                  <a:pt x="99138" y="1835"/>
                  <a:pt x="100038" y="1302"/>
                  <a:pt x="100906" y="768"/>
                </a:cubicBezTo>
                <a:cubicBezTo>
                  <a:pt x="101239" y="568"/>
                  <a:pt x="100906" y="1"/>
                  <a:pt x="100572" y="2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0"/>
          <p:cNvSpPr txBox="1">
            <a:spLocks noGrp="1"/>
          </p:cNvSpPr>
          <p:nvPr>
            <p:ph type="title" hasCustomPrompt="1"/>
          </p:nvPr>
        </p:nvSpPr>
        <p:spPr>
          <a:xfrm>
            <a:off x="2642550" y="748351"/>
            <a:ext cx="3858900" cy="561600"/>
          </a:xfrm>
          <a:prstGeom prst="rect">
            <a:avLst/>
          </a:prstGeom>
        </p:spPr>
        <p:txBody>
          <a:bodyPr spcFirstLastPara="1" wrap="square" lIns="0" tIns="0" rIns="0" bIns="0" anchor="b" anchorCtr="0">
            <a:noAutofit/>
          </a:bodyPr>
          <a:lstStyle>
            <a:lvl1pPr lvl="0" algn="ctr" rtl="0">
              <a:spcBef>
                <a:spcPts val="0"/>
              </a:spcBef>
              <a:spcAft>
                <a:spcPts val="0"/>
              </a:spcAft>
              <a:buSzPts val="12000"/>
              <a:buNone/>
              <a:defRPr sz="45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253" name="Google Shape;253;p30"/>
          <p:cNvSpPr txBox="1">
            <a:spLocks noGrp="1"/>
          </p:cNvSpPr>
          <p:nvPr>
            <p:ph type="subTitle" idx="1"/>
          </p:nvPr>
        </p:nvSpPr>
        <p:spPr>
          <a:xfrm>
            <a:off x="2642550" y="1379456"/>
            <a:ext cx="3858900" cy="271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800"/>
              <a:buNone/>
              <a:defRPr sz="1600"/>
            </a:lvl1pPr>
            <a:lvl2pPr lvl="1" algn="r" rtl="0">
              <a:lnSpc>
                <a:spcPct val="100000"/>
              </a:lnSpc>
              <a:spcBef>
                <a:spcPts val="0"/>
              </a:spcBef>
              <a:spcAft>
                <a:spcPts val="0"/>
              </a:spcAft>
              <a:buSzPts val="1400"/>
              <a:buFont typeface="Roboto"/>
              <a:buNone/>
              <a:defRPr>
                <a:latin typeface="Roboto"/>
                <a:ea typeface="Roboto"/>
                <a:cs typeface="Roboto"/>
                <a:sym typeface="Roboto"/>
              </a:defRPr>
            </a:lvl2pPr>
            <a:lvl3pPr lvl="2" algn="r" rtl="0">
              <a:lnSpc>
                <a:spcPct val="100000"/>
              </a:lnSpc>
              <a:spcBef>
                <a:spcPts val="0"/>
              </a:spcBef>
              <a:spcAft>
                <a:spcPts val="0"/>
              </a:spcAft>
              <a:buSzPts val="1400"/>
              <a:buFont typeface="Roboto"/>
              <a:buNone/>
              <a:defRPr>
                <a:latin typeface="Roboto"/>
                <a:ea typeface="Roboto"/>
                <a:cs typeface="Roboto"/>
                <a:sym typeface="Roboto"/>
              </a:defRPr>
            </a:lvl3pPr>
            <a:lvl4pPr lvl="3" algn="r" rtl="0">
              <a:lnSpc>
                <a:spcPct val="100000"/>
              </a:lnSpc>
              <a:spcBef>
                <a:spcPts val="0"/>
              </a:spcBef>
              <a:spcAft>
                <a:spcPts val="0"/>
              </a:spcAft>
              <a:buSzPts val="1400"/>
              <a:buFont typeface="Roboto"/>
              <a:buNone/>
              <a:defRPr>
                <a:latin typeface="Roboto"/>
                <a:ea typeface="Roboto"/>
                <a:cs typeface="Roboto"/>
                <a:sym typeface="Roboto"/>
              </a:defRPr>
            </a:lvl4pPr>
            <a:lvl5pPr lvl="4" algn="r" rtl="0">
              <a:lnSpc>
                <a:spcPct val="100000"/>
              </a:lnSpc>
              <a:spcBef>
                <a:spcPts val="0"/>
              </a:spcBef>
              <a:spcAft>
                <a:spcPts val="0"/>
              </a:spcAft>
              <a:buSzPts val="1400"/>
              <a:buFont typeface="Roboto"/>
              <a:buNone/>
              <a:defRPr>
                <a:latin typeface="Roboto"/>
                <a:ea typeface="Roboto"/>
                <a:cs typeface="Roboto"/>
                <a:sym typeface="Roboto"/>
              </a:defRPr>
            </a:lvl5pPr>
            <a:lvl6pPr lvl="5" algn="r" rtl="0">
              <a:lnSpc>
                <a:spcPct val="100000"/>
              </a:lnSpc>
              <a:spcBef>
                <a:spcPts val="0"/>
              </a:spcBef>
              <a:spcAft>
                <a:spcPts val="0"/>
              </a:spcAft>
              <a:buSzPts val="1400"/>
              <a:buFont typeface="Roboto"/>
              <a:buNone/>
              <a:defRPr>
                <a:latin typeface="Roboto"/>
                <a:ea typeface="Roboto"/>
                <a:cs typeface="Roboto"/>
                <a:sym typeface="Roboto"/>
              </a:defRPr>
            </a:lvl6pPr>
            <a:lvl7pPr lvl="6" algn="r" rtl="0">
              <a:lnSpc>
                <a:spcPct val="100000"/>
              </a:lnSpc>
              <a:spcBef>
                <a:spcPts val="0"/>
              </a:spcBef>
              <a:spcAft>
                <a:spcPts val="0"/>
              </a:spcAft>
              <a:buSzPts val="1400"/>
              <a:buFont typeface="Roboto"/>
              <a:buNone/>
              <a:defRPr>
                <a:latin typeface="Roboto"/>
                <a:ea typeface="Roboto"/>
                <a:cs typeface="Roboto"/>
                <a:sym typeface="Roboto"/>
              </a:defRPr>
            </a:lvl7pPr>
            <a:lvl8pPr lvl="7" algn="r" rtl="0">
              <a:lnSpc>
                <a:spcPct val="100000"/>
              </a:lnSpc>
              <a:spcBef>
                <a:spcPts val="0"/>
              </a:spcBef>
              <a:spcAft>
                <a:spcPts val="0"/>
              </a:spcAft>
              <a:buSzPts val="1400"/>
              <a:buFont typeface="Roboto"/>
              <a:buNone/>
              <a:defRPr>
                <a:latin typeface="Roboto"/>
                <a:ea typeface="Roboto"/>
                <a:cs typeface="Roboto"/>
                <a:sym typeface="Roboto"/>
              </a:defRPr>
            </a:lvl8pPr>
            <a:lvl9pPr lvl="8" algn="r" rtl="0">
              <a:lnSpc>
                <a:spcPct val="100000"/>
              </a:lnSpc>
              <a:spcBef>
                <a:spcPts val="0"/>
              </a:spcBef>
              <a:spcAft>
                <a:spcPts val="0"/>
              </a:spcAft>
              <a:buSzPts val="1400"/>
              <a:buFont typeface="Roboto"/>
              <a:buNone/>
              <a:defRPr>
                <a:latin typeface="Roboto"/>
                <a:ea typeface="Roboto"/>
                <a:cs typeface="Roboto"/>
                <a:sym typeface="Roboto"/>
              </a:defRPr>
            </a:lvl9pPr>
          </a:lstStyle>
          <a:p>
            <a:endParaRPr/>
          </a:p>
        </p:txBody>
      </p:sp>
      <p:sp>
        <p:nvSpPr>
          <p:cNvPr id="254" name="Google Shape;254;p30"/>
          <p:cNvSpPr txBox="1">
            <a:spLocks noGrp="1"/>
          </p:cNvSpPr>
          <p:nvPr>
            <p:ph type="title" idx="2" hasCustomPrompt="1"/>
          </p:nvPr>
        </p:nvSpPr>
        <p:spPr>
          <a:xfrm>
            <a:off x="2642550" y="2121388"/>
            <a:ext cx="3858900" cy="561600"/>
          </a:xfrm>
          <a:prstGeom prst="rect">
            <a:avLst/>
          </a:prstGeom>
        </p:spPr>
        <p:txBody>
          <a:bodyPr spcFirstLastPara="1" wrap="square" lIns="0" tIns="0" rIns="0" bIns="0" anchor="b" anchorCtr="0">
            <a:noAutofit/>
          </a:bodyPr>
          <a:lstStyle>
            <a:lvl1pPr lvl="0" algn="ctr" rtl="0">
              <a:spcBef>
                <a:spcPts val="0"/>
              </a:spcBef>
              <a:spcAft>
                <a:spcPts val="0"/>
              </a:spcAft>
              <a:buSzPts val="12000"/>
              <a:buNone/>
              <a:defRPr sz="45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255" name="Google Shape;255;p30"/>
          <p:cNvSpPr txBox="1">
            <a:spLocks noGrp="1"/>
          </p:cNvSpPr>
          <p:nvPr>
            <p:ph type="subTitle" idx="3"/>
          </p:nvPr>
        </p:nvSpPr>
        <p:spPr>
          <a:xfrm>
            <a:off x="2642550" y="2751702"/>
            <a:ext cx="3858900" cy="271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800"/>
              <a:buNone/>
              <a:defRPr sz="1600"/>
            </a:lvl1pPr>
            <a:lvl2pPr lvl="1" algn="r" rtl="0">
              <a:lnSpc>
                <a:spcPct val="100000"/>
              </a:lnSpc>
              <a:spcBef>
                <a:spcPts val="0"/>
              </a:spcBef>
              <a:spcAft>
                <a:spcPts val="0"/>
              </a:spcAft>
              <a:buSzPts val="1400"/>
              <a:buFont typeface="Roboto"/>
              <a:buNone/>
              <a:defRPr>
                <a:latin typeface="Roboto"/>
                <a:ea typeface="Roboto"/>
                <a:cs typeface="Roboto"/>
                <a:sym typeface="Roboto"/>
              </a:defRPr>
            </a:lvl2pPr>
            <a:lvl3pPr lvl="2" algn="r" rtl="0">
              <a:lnSpc>
                <a:spcPct val="100000"/>
              </a:lnSpc>
              <a:spcBef>
                <a:spcPts val="0"/>
              </a:spcBef>
              <a:spcAft>
                <a:spcPts val="0"/>
              </a:spcAft>
              <a:buSzPts val="1400"/>
              <a:buFont typeface="Roboto"/>
              <a:buNone/>
              <a:defRPr>
                <a:latin typeface="Roboto"/>
                <a:ea typeface="Roboto"/>
                <a:cs typeface="Roboto"/>
                <a:sym typeface="Roboto"/>
              </a:defRPr>
            </a:lvl3pPr>
            <a:lvl4pPr lvl="3" algn="r" rtl="0">
              <a:lnSpc>
                <a:spcPct val="100000"/>
              </a:lnSpc>
              <a:spcBef>
                <a:spcPts val="0"/>
              </a:spcBef>
              <a:spcAft>
                <a:spcPts val="0"/>
              </a:spcAft>
              <a:buSzPts val="1400"/>
              <a:buFont typeface="Roboto"/>
              <a:buNone/>
              <a:defRPr>
                <a:latin typeface="Roboto"/>
                <a:ea typeface="Roboto"/>
                <a:cs typeface="Roboto"/>
                <a:sym typeface="Roboto"/>
              </a:defRPr>
            </a:lvl4pPr>
            <a:lvl5pPr lvl="4" algn="r" rtl="0">
              <a:lnSpc>
                <a:spcPct val="100000"/>
              </a:lnSpc>
              <a:spcBef>
                <a:spcPts val="0"/>
              </a:spcBef>
              <a:spcAft>
                <a:spcPts val="0"/>
              </a:spcAft>
              <a:buSzPts val="1400"/>
              <a:buFont typeface="Roboto"/>
              <a:buNone/>
              <a:defRPr>
                <a:latin typeface="Roboto"/>
                <a:ea typeface="Roboto"/>
                <a:cs typeface="Roboto"/>
                <a:sym typeface="Roboto"/>
              </a:defRPr>
            </a:lvl5pPr>
            <a:lvl6pPr lvl="5" algn="r" rtl="0">
              <a:lnSpc>
                <a:spcPct val="100000"/>
              </a:lnSpc>
              <a:spcBef>
                <a:spcPts val="0"/>
              </a:spcBef>
              <a:spcAft>
                <a:spcPts val="0"/>
              </a:spcAft>
              <a:buSzPts val="1400"/>
              <a:buFont typeface="Roboto"/>
              <a:buNone/>
              <a:defRPr>
                <a:latin typeface="Roboto"/>
                <a:ea typeface="Roboto"/>
                <a:cs typeface="Roboto"/>
                <a:sym typeface="Roboto"/>
              </a:defRPr>
            </a:lvl6pPr>
            <a:lvl7pPr lvl="6" algn="r" rtl="0">
              <a:lnSpc>
                <a:spcPct val="100000"/>
              </a:lnSpc>
              <a:spcBef>
                <a:spcPts val="0"/>
              </a:spcBef>
              <a:spcAft>
                <a:spcPts val="0"/>
              </a:spcAft>
              <a:buSzPts val="1400"/>
              <a:buFont typeface="Roboto"/>
              <a:buNone/>
              <a:defRPr>
                <a:latin typeface="Roboto"/>
                <a:ea typeface="Roboto"/>
                <a:cs typeface="Roboto"/>
                <a:sym typeface="Roboto"/>
              </a:defRPr>
            </a:lvl7pPr>
            <a:lvl8pPr lvl="7" algn="r" rtl="0">
              <a:lnSpc>
                <a:spcPct val="100000"/>
              </a:lnSpc>
              <a:spcBef>
                <a:spcPts val="0"/>
              </a:spcBef>
              <a:spcAft>
                <a:spcPts val="0"/>
              </a:spcAft>
              <a:buSzPts val="1400"/>
              <a:buFont typeface="Roboto"/>
              <a:buNone/>
              <a:defRPr>
                <a:latin typeface="Roboto"/>
                <a:ea typeface="Roboto"/>
                <a:cs typeface="Roboto"/>
                <a:sym typeface="Roboto"/>
              </a:defRPr>
            </a:lvl8pPr>
            <a:lvl9pPr lvl="8" algn="r" rtl="0">
              <a:lnSpc>
                <a:spcPct val="100000"/>
              </a:lnSpc>
              <a:spcBef>
                <a:spcPts val="0"/>
              </a:spcBef>
              <a:spcAft>
                <a:spcPts val="0"/>
              </a:spcAft>
              <a:buSzPts val="1400"/>
              <a:buFont typeface="Roboto"/>
              <a:buNone/>
              <a:defRPr>
                <a:latin typeface="Roboto"/>
                <a:ea typeface="Roboto"/>
                <a:cs typeface="Roboto"/>
                <a:sym typeface="Roboto"/>
              </a:defRPr>
            </a:lvl9pPr>
          </a:lstStyle>
          <a:p>
            <a:endParaRPr/>
          </a:p>
        </p:txBody>
      </p:sp>
      <p:sp>
        <p:nvSpPr>
          <p:cNvPr id="256" name="Google Shape;256;p30"/>
          <p:cNvSpPr txBox="1">
            <a:spLocks noGrp="1"/>
          </p:cNvSpPr>
          <p:nvPr>
            <p:ph type="title" idx="4" hasCustomPrompt="1"/>
          </p:nvPr>
        </p:nvSpPr>
        <p:spPr>
          <a:xfrm>
            <a:off x="2642550" y="3494425"/>
            <a:ext cx="3858900" cy="561600"/>
          </a:xfrm>
          <a:prstGeom prst="rect">
            <a:avLst/>
          </a:prstGeom>
        </p:spPr>
        <p:txBody>
          <a:bodyPr spcFirstLastPara="1" wrap="square" lIns="0" tIns="0" rIns="0" bIns="0" anchor="b" anchorCtr="0">
            <a:noAutofit/>
          </a:bodyPr>
          <a:lstStyle>
            <a:lvl1pPr lvl="0" algn="ctr" rtl="0">
              <a:spcBef>
                <a:spcPts val="0"/>
              </a:spcBef>
              <a:spcAft>
                <a:spcPts val="0"/>
              </a:spcAft>
              <a:buSzPts val="12000"/>
              <a:buNone/>
              <a:defRPr sz="50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257" name="Google Shape;257;p30"/>
          <p:cNvSpPr txBox="1">
            <a:spLocks noGrp="1"/>
          </p:cNvSpPr>
          <p:nvPr>
            <p:ph type="subTitle" idx="5"/>
          </p:nvPr>
        </p:nvSpPr>
        <p:spPr>
          <a:xfrm>
            <a:off x="2642550" y="4123949"/>
            <a:ext cx="3858900" cy="271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800"/>
              <a:buNone/>
              <a:defRPr sz="1600"/>
            </a:lvl1pPr>
            <a:lvl2pPr lvl="1" algn="r" rtl="0">
              <a:lnSpc>
                <a:spcPct val="100000"/>
              </a:lnSpc>
              <a:spcBef>
                <a:spcPts val="0"/>
              </a:spcBef>
              <a:spcAft>
                <a:spcPts val="0"/>
              </a:spcAft>
              <a:buSzPts val="1400"/>
              <a:buFont typeface="Roboto"/>
              <a:buNone/>
              <a:defRPr>
                <a:latin typeface="Roboto"/>
                <a:ea typeface="Roboto"/>
                <a:cs typeface="Roboto"/>
                <a:sym typeface="Roboto"/>
              </a:defRPr>
            </a:lvl2pPr>
            <a:lvl3pPr lvl="2" algn="r" rtl="0">
              <a:lnSpc>
                <a:spcPct val="100000"/>
              </a:lnSpc>
              <a:spcBef>
                <a:spcPts val="0"/>
              </a:spcBef>
              <a:spcAft>
                <a:spcPts val="0"/>
              </a:spcAft>
              <a:buSzPts val="1400"/>
              <a:buFont typeface="Roboto"/>
              <a:buNone/>
              <a:defRPr>
                <a:latin typeface="Roboto"/>
                <a:ea typeface="Roboto"/>
                <a:cs typeface="Roboto"/>
                <a:sym typeface="Roboto"/>
              </a:defRPr>
            </a:lvl3pPr>
            <a:lvl4pPr lvl="3" algn="r" rtl="0">
              <a:lnSpc>
                <a:spcPct val="100000"/>
              </a:lnSpc>
              <a:spcBef>
                <a:spcPts val="0"/>
              </a:spcBef>
              <a:spcAft>
                <a:spcPts val="0"/>
              </a:spcAft>
              <a:buSzPts val="1400"/>
              <a:buFont typeface="Roboto"/>
              <a:buNone/>
              <a:defRPr>
                <a:latin typeface="Roboto"/>
                <a:ea typeface="Roboto"/>
                <a:cs typeface="Roboto"/>
                <a:sym typeface="Roboto"/>
              </a:defRPr>
            </a:lvl4pPr>
            <a:lvl5pPr lvl="4" algn="r" rtl="0">
              <a:lnSpc>
                <a:spcPct val="100000"/>
              </a:lnSpc>
              <a:spcBef>
                <a:spcPts val="0"/>
              </a:spcBef>
              <a:spcAft>
                <a:spcPts val="0"/>
              </a:spcAft>
              <a:buSzPts val="1400"/>
              <a:buFont typeface="Roboto"/>
              <a:buNone/>
              <a:defRPr>
                <a:latin typeface="Roboto"/>
                <a:ea typeface="Roboto"/>
                <a:cs typeface="Roboto"/>
                <a:sym typeface="Roboto"/>
              </a:defRPr>
            </a:lvl5pPr>
            <a:lvl6pPr lvl="5" algn="r" rtl="0">
              <a:lnSpc>
                <a:spcPct val="100000"/>
              </a:lnSpc>
              <a:spcBef>
                <a:spcPts val="0"/>
              </a:spcBef>
              <a:spcAft>
                <a:spcPts val="0"/>
              </a:spcAft>
              <a:buSzPts val="1400"/>
              <a:buFont typeface="Roboto"/>
              <a:buNone/>
              <a:defRPr>
                <a:latin typeface="Roboto"/>
                <a:ea typeface="Roboto"/>
                <a:cs typeface="Roboto"/>
                <a:sym typeface="Roboto"/>
              </a:defRPr>
            </a:lvl6pPr>
            <a:lvl7pPr lvl="6" algn="r" rtl="0">
              <a:lnSpc>
                <a:spcPct val="100000"/>
              </a:lnSpc>
              <a:spcBef>
                <a:spcPts val="0"/>
              </a:spcBef>
              <a:spcAft>
                <a:spcPts val="0"/>
              </a:spcAft>
              <a:buSzPts val="1400"/>
              <a:buFont typeface="Roboto"/>
              <a:buNone/>
              <a:defRPr>
                <a:latin typeface="Roboto"/>
                <a:ea typeface="Roboto"/>
                <a:cs typeface="Roboto"/>
                <a:sym typeface="Roboto"/>
              </a:defRPr>
            </a:lvl7pPr>
            <a:lvl8pPr lvl="7" algn="r" rtl="0">
              <a:lnSpc>
                <a:spcPct val="100000"/>
              </a:lnSpc>
              <a:spcBef>
                <a:spcPts val="0"/>
              </a:spcBef>
              <a:spcAft>
                <a:spcPts val="0"/>
              </a:spcAft>
              <a:buSzPts val="1400"/>
              <a:buFont typeface="Roboto"/>
              <a:buNone/>
              <a:defRPr>
                <a:latin typeface="Roboto"/>
                <a:ea typeface="Roboto"/>
                <a:cs typeface="Roboto"/>
                <a:sym typeface="Roboto"/>
              </a:defRPr>
            </a:lvl8pPr>
            <a:lvl9pPr lvl="8" algn="r" rtl="0">
              <a:lnSpc>
                <a:spcPct val="100000"/>
              </a:lnSpc>
              <a:spcBef>
                <a:spcPts val="0"/>
              </a:spcBef>
              <a:spcAft>
                <a:spcPts val="0"/>
              </a:spcAft>
              <a:buSzPts val="1400"/>
              <a:buFont typeface="Roboto"/>
              <a:buNone/>
              <a:defRPr>
                <a:latin typeface="Roboto"/>
                <a:ea typeface="Roboto"/>
                <a:cs typeface="Roboto"/>
                <a:sym typeface="Roboto"/>
              </a:defRPr>
            </a:lvl9pPr>
          </a:lstStyle>
          <a:p>
            <a:endParaRPr/>
          </a:p>
        </p:txBody>
      </p:sp>
      <p:sp>
        <p:nvSpPr>
          <p:cNvPr id="258" name="Google Shape;258;p30"/>
          <p:cNvSpPr/>
          <p:nvPr/>
        </p:nvSpPr>
        <p:spPr>
          <a:xfrm>
            <a:off x="-824250" y="-1263175"/>
            <a:ext cx="3718119" cy="2687246"/>
          </a:xfrm>
          <a:custGeom>
            <a:avLst/>
            <a:gdLst/>
            <a:ahLst/>
            <a:cxnLst/>
            <a:rect l="l" t="t" r="r" b="b"/>
            <a:pathLst>
              <a:path w="37294" h="26954" extrusionOk="0">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4">
  <p:cSld name="CUSTOM_18">
    <p:spTree>
      <p:nvGrpSpPr>
        <p:cNvPr id="1" name="Shape 259"/>
        <p:cNvGrpSpPr/>
        <p:nvPr/>
      </p:nvGrpSpPr>
      <p:grpSpPr>
        <a:xfrm>
          <a:off x="0" y="0"/>
          <a:ext cx="0" cy="0"/>
          <a:chOff x="0" y="0"/>
          <a:chExt cx="0" cy="0"/>
        </a:xfrm>
      </p:grpSpPr>
      <p:sp>
        <p:nvSpPr>
          <p:cNvPr id="260" name="Google Shape;260;p31"/>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1" name="Google Shape;261;p31"/>
          <p:cNvSpPr txBox="1">
            <a:spLocks noGrp="1"/>
          </p:cNvSpPr>
          <p:nvPr>
            <p:ph type="subTitle" idx="1"/>
          </p:nvPr>
        </p:nvSpPr>
        <p:spPr>
          <a:xfrm>
            <a:off x="813825" y="2184800"/>
            <a:ext cx="3657600" cy="2414700"/>
          </a:xfrm>
          <a:prstGeom prst="rect">
            <a:avLst/>
          </a:prstGeom>
        </p:spPr>
        <p:txBody>
          <a:bodyPr spcFirstLastPara="1" wrap="square" lIns="0" tIns="0" rIns="0" bIns="0" anchor="t" anchorCtr="0">
            <a:noAutofit/>
          </a:bodyPr>
          <a:lstStyle>
            <a:lvl1pPr marR="182880" lvl="0" rtl="0">
              <a:spcBef>
                <a:spcPts val="0"/>
              </a:spcBef>
              <a:spcAft>
                <a:spcPts val="0"/>
              </a:spcAft>
              <a:buClr>
                <a:schemeClr val="accent1"/>
              </a:buClr>
              <a:buSzPts val="1800"/>
              <a:buFont typeface="Open Sans"/>
              <a:buChar char="●"/>
              <a:defRPr sz="1600"/>
            </a:lvl1pPr>
            <a:lvl2pPr lvl="1"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2pPr>
            <a:lvl3pPr lvl="2"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3pPr>
            <a:lvl4pPr lvl="3"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4pPr>
            <a:lvl5pPr lvl="4"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5pPr>
            <a:lvl6pPr lvl="5"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6pPr>
            <a:lvl7pPr lvl="6"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7pPr>
            <a:lvl8pPr lvl="7"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8pPr>
            <a:lvl9pPr lvl="8"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9pPr>
          </a:lstStyle>
          <a:p>
            <a:endParaRPr/>
          </a:p>
        </p:txBody>
      </p:sp>
      <p:sp>
        <p:nvSpPr>
          <p:cNvPr id="262" name="Google Shape;262;p31"/>
          <p:cNvSpPr txBox="1">
            <a:spLocks noGrp="1"/>
          </p:cNvSpPr>
          <p:nvPr>
            <p:ph type="subTitle" idx="2"/>
          </p:nvPr>
        </p:nvSpPr>
        <p:spPr>
          <a:xfrm>
            <a:off x="813818" y="1740201"/>
            <a:ext cx="3657600" cy="355800"/>
          </a:xfrm>
          <a:prstGeom prst="rect">
            <a:avLst/>
          </a:prstGeom>
        </p:spPr>
        <p:txBody>
          <a:bodyPr spcFirstLastPara="1" wrap="square" lIns="0" tIns="0" rIns="0" bIns="0" anchor="t" anchorCtr="0">
            <a:noAutofit/>
          </a:bodyPr>
          <a:lstStyle>
            <a:lvl1pPr lvl="0" rtl="0">
              <a:spcBef>
                <a:spcPts val="0"/>
              </a:spcBef>
              <a:spcAft>
                <a:spcPts val="0"/>
              </a:spcAft>
              <a:buClr>
                <a:schemeClr val="accent3"/>
              </a:buClr>
              <a:buSzPts val="2100"/>
              <a:buFont typeface="Black Han Sans"/>
              <a:buNone/>
              <a:defRPr sz="2100" b="1">
                <a:solidFill>
                  <a:schemeClr val="dk2"/>
                </a:solidFill>
                <a:latin typeface="Red Hat Display"/>
                <a:ea typeface="Red Hat Display"/>
                <a:cs typeface="Red Hat Display"/>
                <a:sym typeface="Red Hat Display"/>
              </a:defRPr>
            </a:lvl1pPr>
            <a:lvl2pPr lvl="1"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2pPr>
            <a:lvl3pPr lvl="2"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3pPr>
            <a:lvl4pPr lvl="3"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4pPr>
            <a:lvl5pPr lvl="4"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5pPr>
            <a:lvl6pPr lvl="5"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6pPr>
            <a:lvl7pPr lvl="6"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7pPr>
            <a:lvl8pPr lvl="7"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8pPr>
            <a:lvl9pPr lvl="8"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9pPr>
          </a:lstStyle>
          <a:p>
            <a:endParaRPr/>
          </a:p>
        </p:txBody>
      </p:sp>
      <p:sp>
        <p:nvSpPr>
          <p:cNvPr id="263" name="Google Shape;263;p31"/>
          <p:cNvSpPr txBox="1">
            <a:spLocks noGrp="1"/>
          </p:cNvSpPr>
          <p:nvPr>
            <p:ph type="subTitle" idx="3"/>
          </p:nvPr>
        </p:nvSpPr>
        <p:spPr>
          <a:xfrm>
            <a:off x="4672575" y="2183000"/>
            <a:ext cx="3657600" cy="2414700"/>
          </a:xfrm>
          <a:prstGeom prst="rect">
            <a:avLst/>
          </a:prstGeom>
        </p:spPr>
        <p:txBody>
          <a:bodyPr spcFirstLastPara="1" wrap="square" lIns="0" tIns="0" rIns="0" bIns="0" anchor="t" anchorCtr="0">
            <a:noAutofit/>
          </a:bodyPr>
          <a:lstStyle>
            <a:lvl1pPr marR="182880" lvl="0" rtl="0">
              <a:spcBef>
                <a:spcPts val="0"/>
              </a:spcBef>
              <a:spcAft>
                <a:spcPts val="0"/>
              </a:spcAft>
              <a:buClr>
                <a:schemeClr val="accent1"/>
              </a:buClr>
              <a:buSzPts val="1800"/>
              <a:buFont typeface="Open Sans"/>
              <a:buChar char="●"/>
              <a:defRPr sz="1600"/>
            </a:lvl1pPr>
            <a:lvl2pPr lvl="1"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2pPr>
            <a:lvl3pPr lvl="2"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3pPr>
            <a:lvl4pPr lvl="3"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4pPr>
            <a:lvl5pPr lvl="4"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5pPr>
            <a:lvl6pPr lvl="5"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6pPr>
            <a:lvl7pPr lvl="6"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7pPr>
            <a:lvl8pPr lvl="7"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8pPr>
            <a:lvl9pPr lvl="8"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9pPr>
          </a:lstStyle>
          <a:p>
            <a:endParaRPr/>
          </a:p>
        </p:txBody>
      </p:sp>
      <p:sp>
        <p:nvSpPr>
          <p:cNvPr id="264" name="Google Shape;264;p31"/>
          <p:cNvSpPr txBox="1">
            <a:spLocks noGrp="1"/>
          </p:cNvSpPr>
          <p:nvPr>
            <p:ph type="subTitle" idx="4"/>
          </p:nvPr>
        </p:nvSpPr>
        <p:spPr>
          <a:xfrm>
            <a:off x="4672582" y="1740200"/>
            <a:ext cx="3657600" cy="355800"/>
          </a:xfrm>
          <a:prstGeom prst="rect">
            <a:avLst/>
          </a:prstGeom>
        </p:spPr>
        <p:txBody>
          <a:bodyPr spcFirstLastPara="1" wrap="square" lIns="0" tIns="0" rIns="0" bIns="0" anchor="t" anchorCtr="0">
            <a:noAutofit/>
          </a:bodyPr>
          <a:lstStyle>
            <a:lvl1pPr lvl="0" rtl="0">
              <a:spcBef>
                <a:spcPts val="0"/>
              </a:spcBef>
              <a:spcAft>
                <a:spcPts val="0"/>
              </a:spcAft>
              <a:buClr>
                <a:schemeClr val="accent3"/>
              </a:buClr>
              <a:buSzPts val="2100"/>
              <a:buFont typeface="Black Han Sans"/>
              <a:buNone/>
              <a:defRPr sz="2100" b="1">
                <a:solidFill>
                  <a:schemeClr val="dk2"/>
                </a:solidFill>
                <a:latin typeface="Red Hat Display"/>
                <a:ea typeface="Red Hat Display"/>
                <a:cs typeface="Red Hat Display"/>
                <a:sym typeface="Red Hat Display"/>
              </a:defRPr>
            </a:lvl1pPr>
            <a:lvl2pPr lvl="1"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2pPr>
            <a:lvl3pPr lvl="2"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3pPr>
            <a:lvl4pPr lvl="3"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4pPr>
            <a:lvl5pPr lvl="4"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5pPr>
            <a:lvl6pPr lvl="5"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6pPr>
            <a:lvl7pPr lvl="6"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7pPr>
            <a:lvl8pPr lvl="7"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8pPr>
            <a:lvl9pPr lvl="8"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9pPr>
          </a:lstStyle>
          <a:p>
            <a:endParaRPr/>
          </a:p>
        </p:txBody>
      </p:sp>
      <p:sp>
        <p:nvSpPr>
          <p:cNvPr id="265" name="Google Shape;265;p31"/>
          <p:cNvSpPr/>
          <p:nvPr/>
        </p:nvSpPr>
        <p:spPr>
          <a:xfrm>
            <a:off x="6840375" y="3860538"/>
            <a:ext cx="2031884" cy="1321297"/>
          </a:xfrm>
          <a:custGeom>
            <a:avLst/>
            <a:gdLst/>
            <a:ahLst/>
            <a:cxnLst/>
            <a:rect l="l" t="t" r="r" b="b"/>
            <a:pathLst>
              <a:path w="27509" h="17888" extrusionOk="0">
                <a:moveTo>
                  <a:pt x="18162" y="0"/>
                </a:moveTo>
                <a:cubicBezTo>
                  <a:pt x="18036" y="0"/>
                  <a:pt x="17908" y="3"/>
                  <a:pt x="17780" y="8"/>
                </a:cubicBezTo>
                <a:cubicBezTo>
                  <a:pt x="15078" y="74"/>
                  <a:pt x="12443" y="1209"/>
                  <a:pt x="10174" y="2710"/>
                </a:cubicBezTo>
                <a:cubicBezTo>
                  <a:pt x="4971" y="6112"/>
                  <a:pt x="1301" y="11749"/>
                  <a:pt x="1" y="17887"/>
                </a:cubicBezTo>
                <a:lnTo>
                  <a:pt x="23818" y="17887"/>
                </a:lnTo>
                <a:cubicBezTo>
                  <a:pt x="25586" y="15619"/>
                  <a:pt x="26786" y="13150"/>
                  <a:pt x="26987" y="10782"/>
                </a:cubicBezTo>
                <a:cubicBezTo>
                  <a:pt x="27509" y="5200"/>
                  <a:pt x="23973" y="0"/>
                  <a:pt x="181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1"/>
          <p:cNvSpPr/>
          <p:nvPr/>
        </p:nvSpPr>
        <p:spPr>
          <a:xfrm>
            <a:off x="-208250" y="4062488"/>
            <a:ext cx="2879987" cy="1471965"/>
          </a:xfrm>
          <a:custGeom>
            <a:avLst/>
            <a:gdLst/>
            <a:ahLst/>
            <a:cxnLst/>
            <a:rect l="l" t="t" r="r" b="b"/>
            <a:pathLst>
              <a:path w="48102" h="24585" extrusionOk="0">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7779188" y="3174075"/>
            <a:ext cx="622125" cy="600725"/>
          </a:xfrm>
          <a:custGeom>
            <a:avLst/>
            <a:gdLst/>
            <a:ahLst/>
            <a:cxnLst/>
            <a:rect l="l" t="t" r="r" b="b"/>
            <a:pathLst>
              <a:path w="24885" h="24029" extrusionOk="0">
                <a:moveTo>
                  <a:pt x="15284" y="0"/>
                </a:moveTo>
                <a:cubicBezTo>
                  <a:pt x="14056" y="0"/>
                  <a:pt x="12888" y="355"/>
                  <a:pt x="12109" y="1291"/>
                </a:cubicBezTo>
                <a:cubicBezTo>
                  <a:pt x="10541" y="3192"/>
                  <a:pt x="11542" y="5627"/>
                  <a:pt x="11241" y="7829"/>
                </a:cubicBezTo>
                <a:cubicBezTo>
                  <a:pt x="10941" y="10164"/>
                  <a:pt x="9574" y="11498"/>
                  <a:pt x="7539" y="12699"/>
                </a:cubicBezTo>
                <a:cubicBezTo>
                  <a:pt x="5838" y="13700"/>
                  <a:pt x="4003" y="14467"/>
                  <a:pt x="2502" y="15768"/>
                </a:cubicBezTo>
                <a:cubicBezTo>
                  <a:pt x="1034" y="17035"/>
                  <a:pt x="0" y="19137"/>
                  <a:pt x="600" y="20972"/>
                </a:cubicBezTo>
                <a:cubicBezTo>
                  <a:pt x="667" y="21138"/>
                  <a:pt x="734" y="21339"/>
                  <a:pt x="834" y="21505"/>
                </a:cubicBezTo>
                <a:cubicBezTo>
                  <a:pt x="1501" y="22806"/>
                  <a:pt x="2935" y="23640"/>
                  <a:pt x="4437" y="23874"/>
                </a:cubicBezTo>
                <a:cubicBezTo>
                  <a:pt x="5020" y="23981"/>
                  <a:pt x="5656" y="24029"/>
                  <a:pt x="6315" y="24029"/>
                </a:cubicBezTo>
                <a:cubicBezTo>
                  <a:pt x="8108" y="24029"/>
                  <a:pt x="10072" y="23679"/>
                  <a:pt x="11608" y="23240"/>
                </a:cubicBezTo>
                <a:cubicBezTo>
                  <a:pt x="16045" y="21906"/>
                  <a:pt x="20014" y="18970"/>
                  <a:pt x="22449" y="15001"/>
                </a:cubicBezTo>
                <a:cubicBezTo>
                  <a:pt x="23917" y="12632"/>
                  <a:pt x="24884" y="9797"/>
                  <a:pt x="24284" y="7095"/>
                </a:cubicBezTo>
                <a:cubicBezTo>
                  <a:pt x="23584" y="3926"/>
                  <a:pt x="20882" y="1491"/>
                  <a:pt x="17879" y="457"/>
                </a:cubicBezTo>
                <a:cubicBezTo>
                  <a:pt x="17062" y="180"/>
                  <a:pt x="16157" y="0"/>
                  <a:pt x="152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CUSTOM">
    <p:spTree>
      <p:nvGrpSpPr>
        <p:cNvPr id="1" name="Shape 268"/>
        <p:cNvGrpSpPr/>
        <p:nvPr/>
      </p:nvGrpSpPr>
      <p:grpSpPr>
        <a:xfrm>
          <a:off x="0" y="0"/>
          <a:ext cx="0" cy="0"/>
          <a:chOff x="0" y="0"/>
          <a:chExt cx="0" cy="0"/>
        </a:xfrm>
      </p:grpSpPr>
      <p:sp>
        <p:nvSpPr>
          <p:cNvPr id="269" name="Google Shape;269;p32"/>
          <p:cNvSpPr/>
          <p:nvPr/>
        </p:nvSpPr>
        <p:spPr>
          <a:xfrm>
            <a:off x="8021050" y="-1193075"/>
            <a:ext cx="1649771" cy="4899744"/>
          </a:xfrm>
          <a:custGeom>
            <a:avLst/>
            <a:gdLst/>
            <a:ahLst/>
            <a:cxnLst/>
            <a:rect l="l" t="t" r="r" b="b"/>
            <a:pathLst>
              <a:path w="8941" h="26554" extrusionOk="0">
                <a:moveTo>
                  <a:pt x="4437" y="535"/>
                </a:moveTo>
                <a:cubicBezTo>
                  <a:pt x="2269" y="1335"/>
                  <a:pt x="701" y="3570"/>
                  <a:pt x="334" y="5938"/>
                </a:cubicBezTo>
                <a:cubicBezTo>
                  <a:pt x="0" y="8340"/>
                  <a:pt x="834" y="10775"/>
                  <a:pt x="2402" y="12510"/>
                </a:cubicBezTo>
                <a:cubicBezTo>
                  <a:pt x="3469" y="13711"/>
                  <a:pt x="4870" y="14611"/>
                  <a:pt x="5571" y="16079"/>
                </a:cubicBezTo>
                <a:cubicBezTo>
                  <a:pt x="6538" y="18181"/>
                  <a:pt x="5804" y="20682"/>
                  <a:pt x="5237" y="22917"/>
                </a:cubicBezTo>
                <a:cubicBezTo>
                  <a:pt x="4937" y="24085"/>
                  <a:pt x="4670" y="25352"/>
                  <a:pt x="4670" y="26553"/>
                </a:cubicBezTo>
                <a:lnTo>
                  <a:pt x="8940" y="26553"/>
                </a:lnTo>
                <a:lnTo>
                  <a:pt x="8940" y="434"/>
                </a:lnTo>
                <a:cubicBezTo>
                  <a:pt x="7406" y="68"/>
                  <a:pt x="5871" y="1"/>
                  <a:pt x="4437" y="5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2"/>
          <p:cNvSpPr/>
          <p:nvPr/>
        </p:nvSpPr>
        <p:spPr>
          <a:xfrm>
            <a:off x="7431550" y="3039525"/>
            <a:ext cx="1103463" cy="1065506"/>
          </a:xfrm>
          <a:custGeom>
            <a:avLst/>
            <a:gdLst/>
            <a:ahLst/>
            <a:cxnLst/>
            <a:rect l="l" t="t" r="r" b="b"/>
            <a:pathLst>
              <a:path w="24885" h="24029" extrusionOk="0">
                <a:moveTo>
                  <a:pt x="15284" y="0"/>
                </a:moveTo>
                <a:cubicBezTo>
                  <a:pt x="14056" y="0"/>
                  <a:pt x="12888" y="355"/>
                  <a:pt x="12109" y="1291"/>
                </a:cubicBezTo>
                <a:cubicBezTo>
                  <a:pt x="10541" y="3192"/>
                  <a:pt x="11542" y="5627"/>
                  <a:pt x="11241" y="7829"/>
                </a:cubicBezTo>
                <a:cubicBezTo>
                  <a:pt x="10941" y="10164"/>
                  <a:pt x="9574" y="11498"/>
                  <a:pt x="7539" y="12699"/>
                </a:cubicBezTo>
                <a:cubicBezTo>
                  <a:pt x="5838" y="13700"/>
                  <a:pt x="4003" y="14467"/>
                  <a:pt x="2502" y="15768"/>
                </a:cubicBezTo>
                <a:cubicBezTo>
                  <a:pt x="1034" y="17035"/>
                  <a:pt x="0" y="19137"/>
                  <a:pt x="600" y="20972"/>
                </a:cubicBezTo>
                <a:cubicBezTo>
                  <a:pt x="667" y="21138"/>
                  <a:pt x="734" y="21339"/>
                  <a:pt x="834" y="21505"/>
                </a:cubicBezTo>
                <a:cubicBezTo>
                  <a:pt x="1501" y="22806"/>
                  <a:pt x="2935" y="23640"/>
                  <a:pt x="4437" y="23874"/>
                </a:cubicBezTo>
                <a:cubicBezTo>
                  <a:pt x="5020" y="23981"/>
                  <a:pt x="5656" y="24029"/>
                  <a:pt x="6315" y="24029"/>
                </a:cubicBezTo>
                <a:cubicBezTo>
                  <a:pt x="8108" y="24029"/>
                  <a:pt x="10072" y="23679"/>
                  <a:pt x="11608" y="23240"/>
                </a:cubicBezTo>
                <a:cubicBezTo>
                  <a:pt x="16045" y="21906"/>
                  <a:pt x="20014" y="18970"/>
                  <a:pt x="22449" y="15001"/>
                </a:cubicBezTo>
                <a:cubicBezTo>
                  <a:pt x="23917" y="12632"/>
                  <a:pt x="24884" y="9797"/>
                  <a:pt x="24284" y="7095"/>
                </a:cubicBezTo>
                <a:cubicBezTo>
                  <a:pt x="23584" y="3926"/>
                  <a:pt x="20882" y="1491"/>
                  <a:pt x="17879" y="457"/>
                </a:cubicBezTo>
                <a:cubicBezTo>
                  <a:pt x="17062" y="180"/>
                  <a:pt x="16157" y="0"/>
                  <a:pt x="152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2"/>
          <p:cNvSpPr/>
          <p:nvPr/>
        </p:nvSpPr>
        <p:spPr>
          <a:xfrm>
            <a:off x="5887000" y="3518888"/>
            <a:ext cx="4050309" cy="2070118"/>
          </a:xfrm>
          <a:custGeom>
            <a:avLst/>
            <a:gdLst/>
            <a:ahLst/>
            <a:cxnLst/>
            <a:rect l="l" t="t" r="r" b="b"/>
            <a:pathLst>
              <a:path w="48102" h="24585" extrusionOk="0">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2"/>
          <p:cNvSpPr/>
          <p:nvPr/>
        </p:nvSpPr>
        <p:spPr>
          <a:xfrm>
            <a:off x="7079633" y="2940075"/>
            <a:ext cx="2547800" cy="2454711"/>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2"/>
          <p:cNvSpPr/>
          <p:nvPr/>
        </p:nvSpPr>
        <p:spPr>
          <a:xfrm rot="5400000">
            <a:off x="-2408215" y="1095176"/>
            <a:ext cx="5950091" cy="1112239"/>
          </a:xfrm>
          <a:custGeom>
            <a:avLst/>
            <a:gdLst/>
            <a:ahLst/>
            <a:cxnLst/>
            <a:rect l="l" t="t" r="r" b="b"/>
            <a:pathLst>
              <a:path w="85129" h="15913" extrusionOk="0">
                <a:moveTo>
                  <a:pt x="81192" y="11976"/>
                </a:moveTo>
                <a:cubicBezTo>
                  <a:pt x="76022" y="6973"/>
                  <a:pt x="68016" y="4037"/>
                  <a:pt x="61511" y="7073"/>
                </a:cubicBezTo>
                <a:cubicBezTo>
                  <a:pt x="58643" y="8407"/>
                  <a:pt x="56207" y="10575"/>
                  <a:pt x="53005" y="11075"/>
                </a:cubicBezTo>
                <a:cubicBezTo>
                  <a:pt x="51437" y="11342"/>
                  <a:pt x="49803" y="11242"/>
                  <a:pt x="48202" y="10975"/>
                </a:cubicBezTo>
                <a:cubicBezTo>
                  <a:pt x="46434" y="10608"/>
                  <a:pt x="44666" y="10008"/>
                  <a:pt x="43031" y="9241"/>
                </a:cubicBezTo>
                <a:cubicBezTo>
                  <a:pt x="38795" y="7239"/>
                  <a:pt x="34992" y="4304"/>
                  <a:pt x="30689" y="2403"/>
                </a:cubicBezTo>
                <a:cubicBezTo>
                  <a:pt x="26353" y="568"/>
                  <a:pt x="21016" y="1"/>
                  <a:pt x="17180" y="2803"/>
                </a:cubicBezTo>
                <a:cubicBezTo>
                  <a:pt x="15745" y="3870"/>
                  <a:pt x="14611" y="5338"/>
                  <a:pt x="13143" y="6405"/>
                </a:cubicBezTo>
                <a:cubicBezTo>
                  <a:pt x="10942" y="8040"/>
                  <a:pt x="8140" y="8640"/>
                  <a:pt x="5671" y="9741"/>
                </a:cubicBezTo>
                <a:cubicBezTo>
                  <a:pt x="3336" y="10842"/>
                  <a:pt x="1335" y="13210"/>
                  <a:pt x="1" y="15912"/>
                </a:cubicBezTo>
                <a:lnTo>
                  <a:pt x="44032" y="15912"/>
                </a:lnTo>
                <a:lnTo>
                  <a:pt x="85128" y="15912"/>
                </a:lnTo>
                <a:cubicBezTo>
                  <a:pt x="83727" y="14678"/>
                  <a:pt x="82526" y="13244"/>
                  <a:pt x="81192" y="119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2"/>
          <p:cNvSpPr/>
          <p:nvPr/>
        </p:nvSpPr>
        <p:spPr>
          <a:xfrm rot="10035811">
            <a:off x="-956817" y="-1268"/>
            <a:ext cx="2478412" cy="2387858"/>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2"/>
          <p:cNvSpPr/>
          <p:nvPr/>
        </p:nvSpPr>
        <p:spPr>
          <a:xfrm rot="7254111">
            <a:off x="317774" y="1904531"/>
            <a:ext cx="701392" cy="689742"/>
          </a:xfrm>
          <a:custGeom>
            <a:avLst/>
            <a:gdLst/>
            <a:ahLst/>
            <a:cxnLst/>
            <a:rect l="l" t="t" r="r" b="b"/>
            <a:pathLst>
              <a:path w="28054" h="27588" extrusionOk="0">
                <a:moveTo>
                  <a:pt x="20915" y="1969"/>
                </a:moveTo>
                <a:cubicBezTo>
                  <a:pt x="20548" y="1635"/>
                  <a:pt x="20114" y="1302"/>
                  <a:pt x="19647" y="1035"/>
                </a:cubicBezTo>
                <a:cubicBezTo>
                  <a:pt x="17779" y="1"/>
                  <a:pt x="15244" y="168"/>
                  <a:pt x="13576" y="1535"/>
                </a:cubicBezTo>
                <a:cubicBezTo>
                  <a:pt x="11608" y="3070"/>
                  <a:pt x="10608" y="5805"/>
                  <a:pt x="9707" y="8040"/>
                </a:cubicBezTo>
                <a:cubicBezTo>
                  <a:pt x="9640" y="8173"/>
                  <a:pt x="9607" y="8240"/>
                  <a:pt x="9574" y="8374"/>
                </a:cubicBezTo>
                <a:cubicBezTo>
                  <a:pt x="8573" y="10809"/>
                  <a:pt x="7305" y="12043"/>
                  <a:pt x="4970" y="13411"/>
                </a:cubicBezTo>
                <a:cubicBezTo>
                  <a:pt x="4136" y="13911"/>
                  <a:pt x="3236" y="14411"/>
                  <a:pt x="2569" y="15145"/>
                </a:cubicBezTo>
                <a:cubicBezTo>
                  <a:pt x="0" y="17714"/>
                  <a:pt x="934" y="22417"/>
                  <a:pt x="3769" y="24685"/>
                </a:cubicBezTo>
                <a:cubicBezTo>
                  <a:pt x="7439" y="27587"/>
                  <a:pt x="12876" y="26853"/>
                  <a:pt x="17179" y="25019"/>
                </a:cubicBezTo>
                <a:cubicBezTo>
                  <a:pt x="17980" y="24685"/>
                  <a:pt x="18747" y="24318"/>
                  <a:pt x="19481" y="23885"/>
                </a:cubicBezTo>
                <a:cubicBezTo>
                  <a:pt x="21182" y="22917"/>
                  <a:pt x="22783" y="21750"/>
                  <a:pt x="23984" y="20215"/>
                </a:cubicBezTo>
                <a:cubicBezTo>
                  <a:pt x="28053" y="14978"/>
                  <a:pt x="25652" y="6072"/>
                  <a:pt x="20915" y="19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2"/>
          <p:cNvSpPr txBox="1">
            <a:spLocks noGrp="1"/>
          </p:cNvSpPr>
          <p:nvPr>
            <p:ph type="title"/>
          </p:nvPr>
        </p:nvSpPr>
        <p:spPr>
          <a:xfrm>
            <a:off x="2642550" y="789725"/>
            <a:ext cx="3858900" cy="747600"/>
          </a:xfrm>
          <a:prstGeom prst="rect">
            <a:avLst/>
          </a:prstGeom>
        </p:spPr>
        <p:txBody>
          <a:bodyPr spcFirstLastPara="1" wrap="square" lIns="0" tIns="0" rIns="0" bIns="0" anchor="t" anchorCtr="0">
            <a:noAutofit/>
          </a:bodyPr>
          <a:lstStyle>
            <a:lvl1pPr lvl="0" algn="ctr" rtl="0">
              <a:lnSpc>
                <a:spcPct val="90000"/>
              </a:lnSpc>
              <a:spcBef>
                <a:spcPts val="0"/>
              </a:spcBef>
              <a:spcAft>
                <a:spcPts val="0"/>
              </a:spcAft>
              <a:buSzPts val="5200"/>
              <a:buFont typeface="Commissioner"/>
              <a:buNone/>
              <a:defRPr sz="5600">
                <a:latin typeface="Commissioner ExtraBold"/>
                <a:ea typeface="Commissioner ExtraBold"/>
                <a:cs typeface="Commissioner ExtraBold"/>
                <a:sym typeface="Commissioner ExtraBold"/>
              </a:defRPr>
            </a:lvl1pPr>
            <a:lvl2pPr lvl="1" rtl="0">
              <a:spcBef>
                <a:spcPts val="0"/>
              </a:spcBef>
              <a:spcAft>
                <a:spcPts val="0"/>
              </a:spcAft>
              <a:buSzPts val="5200"/>
              <a:buNone/>
              <a:defRPr>
                <a:latin typeface="Francois One"/>
                <a:ea typeface="Francois One"/>
                <a:cs typeface="Francois One"/>
                <a:sym typeface="Francois One"/>
              </a:defRPr>
            </a:lvl2pPr>
            <a:lvl3pPr lvl="2" rtl="0">
              <a:spcBef>
                <a:spcPts val="0"/>
              </a:spcBef>
              <a:spcAft>
                <a:spcPts val="0"/>
              </a:spcAft>
              <a:buSzPts val="5200"/>
              <a:buNone/>
              <a:defRPr>
                <a:latin typeface="Francois One"/>
                <a:ea typeface="Francois One"/>
                <a:cs typeface="Francois One"/>
                <a:sym typeface="Francois One"/>
              </a:defRPr>
            </a:lvl3pPr>
            <a:lvl4pPr lvl="3" rtl="0">
              <a:spcBef>
                <a:spcPts val="0"/>
              </a:spcBef>
              <a:spcAft>
                <a:spcPts val="0"/>
              </a:spcAft>
              <a:buSzPts val="5200"/>
              <a:buNone/>
              <a:defRPr>
                <a:latin typeface="Francois One"/>
                <a:ea typeface="Francois One"/>
                <a:cs typeface="Francois One"/>
                <a:sym typeface="Francois One"/>
              </a:defRPr>
            </a:lvl4pPr>
            <a:lvl5pPr lvl="4" rtl="0">
              <a:spcBef>
                <a:spcPts val="0"/>
              </a:spcBef>
              <a:spcAft>
                <a:spcPts val="0"/>
              </a:spcAft>
              <a:buSzPts val="5200"/>
              <a:buNone/>
              <a:defRPr>
                <a:latin typeface="Francois One"/>
                <a:ea typeface="Francois One"/>
                <a:cs typeface="Francois One"/>
                <a:sym typeface="Francois One"/>
              </a:defRPr>
            </a:lvl5pPr>
            <a:lvl6pPr lvl="5" rtl="0">
              <a:spcBef>
                <a:spcPts val="0"/>
              </a:spcBef>
              <a:spcAft>
                <a:spcPts val="0"/>
              </a:spcAft>
              <a:buSzPts val="5200"/>
              <a:buNone/>
              <a:defRPr>
                <a:latin typeface="Francois One"/>
                <a:ea typeface="Francois One"/>
                <a:cs typeface="Francois One"/>
                <a:sym typeface="Francois One"/>
              </a:defRPr>
            </a:lvl6pPr>
            <a:lvl7pPr lvl="6" rtl="0">
              <a:spcBef>
                <a:spcPts val="0"/>
              </a:spcBef>
              <a:spcAft>
                <a:spcPts val="0"/>
              </a:spcAft>
              <a:buSzPts val="5200"/>
              <a:buNone/>
              <a:defRPr>
                <a:latin typeface="Francois One"/>
                <a:ea typeface="Francois One"/>
                <a:cs typeface="Francois One"/>
                <a:sym typeface="Francois One"/>
              </a:defRPr>
            </a:lvl7pPr>
            <a:lvl8pPr lvl="7" rtl="0">
              <a:spcBef>
                <a:spcPts val="0"/>
              </a:spcBef>
              <a:spcAft>
                <a:spcPts val="0"/>
              </a:spcAft>
              <a:buSzPts val="5200"/>
              <a:buNone/>
              <a:defRPr>
                <a:latin typeface="Francois One"/>
                <a:ea typeface="Francois One"/>
                <a:cs typeface="Francois One"/>
                <a:sym typeface="Francois One"/>
              </a:defRPr>
            </a:lvl8pPr>
            <a:lvl9pPr lvl="8" rtl="0">
              <a:spcBef>
                <a:spcPts val="0"/>
              </a:spcBef>
              <a:spcAft>
                <a:spcPts val="0"/>
              </a:spcAft>
              <a:buSzPts val="5200"/>
              <a:buNone/>
              <a:defRPr>
                <a:latin typeface="Francois One"/>
                <a:ea typeface="Francois One"/>
                <a:cs typeface="Francois One"/>
                <a:sym typeface="Francois One"/>
              </a:defRPr>
            </a:lvl9pPr>
          </a:lstStyle>
          <a:p>
            <a:endParaRPr/>
          </a:p>
        </p:txBody>
      </p:sp>
      <p:sp>
        <p:nvSpPr>
          <p:cNvPr id="277" name="Google Shape;277;p32"/>
          <p:cNvSpPr txBox="1">
            <a:spLocks noGrp="1"/>
          </p:cNvSpPr>
          <p:nvPr>
            <p:ph type="subTitle" idx="1"/>
          </p:nvPr>
        </p:nvSpPr>
        <p:spPr>
          <a:xfrm>
            <a:off x="2642550" y="1771376"/>
            <a:ext cx="3858900" cy="358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sz="1600">
                <a:latin typeface="Syne SemiBold"/>
                <a:ea typeface="Syne SemiBold"/>
                <a:cs typeface="Syne SemiBold"/>
                <a:sym typeface="Syne SemiBold"/>
              </a:defRPr>
            </a:lvl1pPr>
            <a:lvl2pPr lvl="1" algn="ctr" rtl="0">
              <a:lnSpc>
                <a:spcPct val="100000"/>
              </a:lnSpc>
              <a:spcBef>
                <a:spcPts val="0"/>
              </a:spcBef>
              <a:spcAft>
                <a:spcPts val="0"/>
              </a:spcAft>
              <a:buSzPts val="2100"/>
              <a:buFont typeface="Roboto"/>
              <a:buNone/>
              <a:defRPr sz="2100" b="1">
                <a:latin typeface="Roboto"/>
                <a:ea typeface="Roboto"/>
                <a:cs typeface="Roboto"/>
                <a:sym typeface="Roboto"/>
              </a:defRPr>
            </a:lvl2pPr>
            <a:lvl3pPr lvl="2" algn="ctr" rtl="0">
              <a:lnSpc>
                <a:spcPct val="100000"/>
              </a:lnSpc>
              <a:spcBef>
                <a:spcPts val="0"/>
              </a:spcBef>
              <a:spcAft>
                <a:spcPts val="0"/>
              </a:spcAft>
              <a:buSzPts val="2100"/>
              <a:buFont typeface="Roboto"/>
              <a:buNone/>
              <a:defRPr sz="2100" b="1">
                <a:latin typeface="Roboto"/>
                <a:ea typeface="Roboto"/>
                <a:cs typeface="Roboto"/>
                <a:sym typeface="Roboto"/>
              </a:defRPr>
            </a:lvl3pPr>
            <a:lvl4pPr lvl="3" algn="ctr" rtl="0">
              <a:lnSpc>
                <a:spcPct val="100000"/>
              </a:lnSpc>
              <a:spcBef>
                <a:spcPts val="0"/>
              </a:spcBef>
              <a:spcAft>
                <a:spcPts val="0"/>
              </a:spcAft>
              <a:buSzPts val="2100"/>
              <a:buFont typeface="Roboto"/>
              <a:buNone/>
              <a:defRPr sz="2100" b="1">
                <a:latin typeface="Roboto"/>
                <a:ea typeface="Roboto"/>
                <a:cs typeface="Roboto"/>
                <a:sym typeface="Roboto"/>
              </a:defRPr>
            </a:lvl4pPr>
            <a:lvl5pPr lvl="4" algn="ctr" rtl="0">
              <a:lnSpc>
                <a:spcPct val="100000"/>
              </a:lnSpc>
              <a:spcBef>
                <a:spcPts val="0"/>
              </a:spcBef>
              <a:spcAft>
                <a:spcPts val="0"/>
              </a:spcAft>
              <a:buSzPts val="2100"/>
              <a:buFont typeface="Roboto"/>
              <a:buNone/>
              <a:defRPr sz="2100" b="1">
                <a:latin typeface="Roboto"/>
                <a:ea typeface="Roboto"/>
                <a:cs typeface="Roboto"/>
                <a:sym typeface="Roboto"/>
              </a:defRPr>
            </a:lvl5pPr>
            <a:lvl6pPr lvl="5" algn="ctr" rtl="0">
              <a:lnSpc>
                <a:spcPct val="100000"/>
              </a:lnSpc>
              <a:spcBef>
                <a:spcPts val="0"/>
              </a:spcBef>
              <a:spcAft>
                <a:spcPts val="0"/>
              </a:spcAft>
              <a:buSzPts val="2100"/>
              <a:buFont typeface="Roboto"/>
              <a:buNone/>
              <a:defRPr sz="2100" b="1">
                <a:latin typeface="Roboto"/>
                <a:ea typeface="Roboto"/>
                <a:cs typeface="Roboto"/>
                <a:sym typeface="Roboto"/>
              </a:defRPr>
            </a:lvl6pPr>
            <a:lvl7pPr lvl="6" algn="ctr" rtl="0">
              <a:lnSpc>
                <a:spcPct val="100000"/>
              </a:lnSpc>
              <a:spcBef>
                <a:spcPts val="0"/>
              </a:spcBef>
              <a:spcAft>
                <a:spcPts val="0"/>
              </a:spcAft>
              <a:buSzPts val="2100"/>
              <a:buFont typeface="Roboto"/>
              <a:buNone/>
              <a:defRPr sz="2100" b="1">
                <a:latin typeface="Roboto"/>
                <a:ea typeface="Roboto"/>
                <a:cs typeface="Roboto"/>
                <a:sym typeface="Roboto"/>
              </a:defRPr>
            </a:lvl7pPr>
            <a:lvl8pPr lvl="7" algn="ctr" rtl="0">
              <a:lnSpc>
                <a:spcPct val="100000"/>
              </a:lnSpc>
              <a:spcBef>
                <a:spcPts val="0"/>
              </a:spcBef>
              <a:spcAft>
                <a:spcPts val="0"/>
              </a:spcAft>
              <a:buSzPts val="2100"/>
              <a:buFont typeface="Roboto"/>
              <a:buNone/>
              <a:defRPr sz="2100" b="1">
                <a:latin typeface="Roboto"/>
                <a:ea typeface="Roboto"/>
                <a:cs typeface="Roboto"/>
                <a:sym typeface="Roboto"/>
              </a:defRPr>
            </a:lvl8pPr>
            <a:lvl9pPr lvl="8" algn="ctr" rtl="0">
              <a:lnSpc>
                <a:spcPct val="100000"/>
              </a:lnSpc>
              <a:spcBef>
                <a:spcPts val="0"/>
              </a:spcBef>
              <a:spcAft>
                <a:spcPts val="0"/>
              </a:spcAft>
              <a:buSzPts val="2100"/>
              <a:buFont typeface="Roboto"/>
              <a:buNone/>
              <a:defRPr sz="2100" b="1">
                <a:latin typeface="Roboto"/>
                <a:ea typeface="Roboto"/>
                <a:cs typeface="Roboto"/>
                <a:sym typeface="Roboto"/>
              </a:defRPr>
            </a:lvl9pPr>
          </a:lstStyle>
          <a:p>
            <a:endParaRPr/>
          </a:p>
        </p:txBody>
      </p:sp>
      <p:sp>
        <p:nvSpPr>
          <p:cNvPr id="278" name="Google Shape;278;p32"/>
          <p:cNvSpPr txBox="1">
            <a:spLocks noGrp="1"/>
          </p:cNvSpPr>
          <p:nvPr>
            <p:ph type="subTitle" idx="2"/>
          </p:nvPr>
        </p:nvSpPr>
        <p:spPr>
          <a:xfrm>
            <a:off x="2642550" y="2155425"/>
            <a:ext cx="3858900" cy="932400"/>
          </a:xfrm>
          <a:prstGeom prst="rect">
            <a:avLst/>
          </a:prstGeom>
        </p:spPr>
        <p:txBody>
          <a:bodyPr spcFirstLastPara="1" wrap="square" lIns="0" tIns="0" rIns="0" bIns="0" anchor="t" anchorCtr="0">
            <a:noAutofit/>
          </a:bodyPr>
          <a:lstStyle>
            <a:lvl1pPr lvl="0" algn="ctr" rtl="0">
              <a:spcBef>
                <a:spcPts val="0"/>
              </a:spcBef>
              <a:spcAft>
                <a:spcPts val="0"/>
              </a:spcAft>
              <a:buSzPts val="2100"/>
              <a:buNone/>
              <a:defRPr sz="1600"/>
            </a:lvl1pPr>
            <a:lvl2pPr lvl="1" algn="ctr" rtl="0">
              <a:lnSpc>
                <a:spcPct val="100000"/>
              </a:lnSpc>
              <a:spcBef>
                <a:spcPts val="0"/>
              </a:spcBef>
              <a:spcAft>
                <a:spcPts val="0"/>
              </a:spcAft>
              <a:buSzPts val="2100"/>
              <a:buFont typeface="Roboto"/>
              <a:buNone/>
              <a:defRPr sz="2100">
                <a:latin typeface="Roboto"/>
                <a:ea typeface="Roboto"/>
                <a:cs typeface="Roboto"/>
                <a:sym typeface="Roboto"/>
              </a:defRPr>
            </a:lvl2pPr>
            <a:lvl3pPr lvl="2" algn="ctr" rtl="0">
              <a:lnSpc>
                <a:spcPct val="100000"/>
              </a:lnSpc>
              <a:spcBef>
                <a:spcPts val="0"/>
              </a:spcBef>
              <a:spcAft>
                <a:spcPts val="0"/>
              </a:spcAft>
              <a:buSzPts val="2100"/>
              <a:buFont typeface="Roboto"/>
              <a:buNone/>
              <a:defRPr sz="2100">
                <a:latin typeface="Roboto"/>
                <a:ea typeface="Roboto"/>
                <a:cs typeface="Roboto"/>
                <a:sym typeface="Roboto"/>
              </a:defRPr>
            </a:lvl3pPr>
            <a:lvl4pPr lvl="3" algn="ctr" rtl="0">
              <a:lnSpc>
                <a:spcPct val="100000"/>
              </a:lnSpc>
              <a:spcBef>
                <a:spcPts val="0"/>
              </a:spcBef>
              <a:spcAft>
                <a:spcPts val="0"/>
              </a:spcAft>
              <a:buSzPts val="2100"/>
              <a:buFont typeface="Roboto"/>
              <a:buNone/>
              <a:defRPr sz="2100">
                <a:latin typeface="Roboto"/>
                <a:ea typeface="Roboto"/>
                <a:cs typeface="Roboto"/>
                <a:sym typeface="Roboto"/>
              </a:defRPr>
            </a:lvl4pPr>
            <a:lvl5pPr lvl="4" algn="ctr" rtl="0">
              <a:lnSpc>
                <a:spcPct val="100000"/>
              </a:lnSpc>
              <a:spcBef>
                <a:spcPts val="0"/>
              </a:spcBef>
              <a:spcAft>
                <a:spcPts val="0"/>
              </a:spcAft>
              <a:buSzPts val="2100"/>
              <a:buFont typeface="Roboto"/>
              <a:buNone/>
              <a:defRPr sz="2100">
                <a:latin typeface="Roboto"/>
                <a:ea typeface="Roboto"/>
                <a:cs typeface="Roboto"/>
                <a:sym typeface="Roboto"/>
              </a:defRPr>
            </a:lvl5pPr>
            <a:lvl6pPr lvl="5" algn="ctr" rtl="0">
              <a:lnSpc>
                <a:spcPct val="100000"/>
              </a:lnSpc>
              <a:spcBef>
                <a:spcPts val="0"/>
              </a:spcBef>
              <a:spcAft>
                <a:spcPts val="0"/>
              </a:spcAft>
              <a:buSzPts val="2100"/>
              <a:buFont typeface="Roboto"/>
              <a:buNone/>
              <a:defRPr sz="2100">
                <a:latin typeface="Roboto"/>
                <a:ea typeface="Roboto"/>
                <a:cs typeface="Roboto"/>
                <a:sym typeface="Roboto"/>
              </a:defRPr>
            </a:lvl6pPr>
            <a:lvl7pPr lvl="6" algn="ctr" rtl="0">
              <a:lnSpc>
                <a:spcPct val="100000"/>
              </a:lnSpc>
              <a:spcBef>
                <a:spcPts val="0"/>
              </a:spcBef>
              <a:spcAft>
                <a:spcPts val="0"/>
              </a:spcAft>
              <a:buSzPts val="2100"/>
              <a:buFont typeface="Roboto"/>
              <a:buNone/>
              <a:defRPr sz="2100">
                <a:latin typeface="Roboto"/>
                <a:ea typeface="Roboto"/>
                <a:cs typeface="Roboto"/>
                <a:sym typeface="Roboto"/>
              </a:defRPr>
            </a:lvl7pPr>
            <a:lvl8pPr lvl="7" algn="ctr" rtl="0">
              <a:lnSpc>
                <a:spcPct val="100000"/>
              </a:lnSpc>
              <a:spcBef>
                <a:spcPts val="0"/>
              </a:spcBef>
              <a:spcAft>
                <a:spcPts val="0"/>
              </a:spcAft>
              <a:buSzPts val="2100"/>
              <a:buFont typeface="Roboto"/>
              <a:buNone/>
              <a:defRPr sz="2100">
                <a:latin typeface="Roboto"/>
                <a:ea typeface="Roboto"/>
                <a:cs typeface="Roboto"/>
                <a:sym typeface="Roboto"/>
              </a:defRPr>
            </a:lvl8pPr>
            <a:lvl9pPr lvl="8" algn="ctr" rtl="0">
              <a:lnSpc>
                <a:spcPct val="100000"/>
              </a:lnSpc>
              <a:spcBef>
                <a:spcPts val="0"/>
              </a:spcBef>
              <a:spcAft>
                <a:spcPts val="0"/>
              </a:spcAft>
              <a:buSzPts val="2100"/>
              <a:buFont typeface="Roboto"/>
              <a:buNone/>
              <a:defRPr sz="2100">
                <a:latin typeface="Roboto"/>
                <a:ea typeface="Roboto"/>
                <a:cs typeface="Roboto"/>
                <a:sym typeface="Roboto"/>
              </a:defRPr>
            </a:lvl9pPr>
          </a:lstStyle>
          <a:p>
            <a:endParaRPr/>
          </a:p>
        </p:txBody>
      </p:sp>
      <p:sp>
        <p:nvSpPr>
          <p:cNvPr id="279" name="Google Shape;279;p32"/>
          <p:cNvSpPr txBox="1"/>
          <p:nvPr/>
        </p:nvSpPr>
        <p:spPr>
          <a:xfrm>
            <a:off x="2827500" y="3611875"/>
            <a:ext cx="3489000" cy="705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500"/>
              <a:buFont typeface="Archivo Narrow"/>
              <a:buNone/>
            </a:pPr>
            <a:r>
              <a:rPr lang="en" sz="1200">
                <a:solidFill>
                  <a:schemeClr val="dk1"/>
                </a:solidFill>
                <a:latin typeface="Syne"/>
                <a:ea typeface="Syne"/>
                <a:cs typeface="Syne"/>
                <a:sym typeface="Syne"/>
              </a:rPr>
              <a:t>CREDITS: This presentation template was created by </a:t>
            </a:r>
            <a:r>
              <a:rPr lang="en" sz="1200" b="1">
                <a:solidFill>
                  <a:schemeClr val="dk1"/>
                </a:solidFill>
                <a:uFill>
                  <a:noFill/>
                </a:uFill>
                <a:latin typeface="Syne"/>
                <a:ea typeface="Syne"/>
                <a:cs typeface="Syne"/>
                <a:sym typeface="Syne"/>
                <a:hlinkClick r:id="rId2">
                  <a:extLst>
                    <a:ext uri="{A12FA001-AC4F-418D-AE19-62706E023703}">
                      <ahyp:hlinkClr xmlns:ahyp="http://schemas.microsoft.com/office/drawing/2018/hyperlinkcolor" val="tx"/>
                    </a:ext>
                  </a:extLst>
                </a:hlinkClick>
              </a:rPr>
              <a:t>Slidesgo</a:t>
            </a:r>
            <a:r>
              <a:rPr lang="en" sz="1200">
                <a:solidFill>
                  <a:schemeClr val="dk1"/>
                </a:solidFill>
                <a:latin typeface="Syne"/>
                <a:ea typeface="Syne"/>
                <a:cs typeface="Syne"/>
                <a:sym typeface="Syne"/>
              </a:rPr>
              <a:t>, including icons by </a:t>
            </a:r>
            <a:r>
              <a:rPr lang="en" sz="1200" b="1">
                <a:solidFill>
                  <a:schemeClr val="dk1"/>
                </a:solidFill>
                <a:uFill>
                  <a:noFill/>
                </a:uFill>
                <a:latin typeface="Syne"/>
                <a:ea typeface="Syne"/>
                <a:cs typeface="Syne"/>
                <a:sym typeface="Syne"/>
                <a:hlinkClick r:id="rId3">
                  <a:extLst>
                    <a:ext uri="{A12FA001-AC4F-418D-AE19-62706E023703}">
                      <ahyp:hlinkClr xmlns:ahyp="http://schemas.microsoft.com/office/drawing/2018/hyperlinkcolor" val="tx"/>
                    </a:ext>
                  </a:extLst>
                </a:hlinkClick>
              </a:rPr>
              <a:t>Flaticon</a:t>
            </a:r>
            <a:r>
              <a:rPr lang="en" sz="1200">
                <a:solidFill>
                  <a:schemeClr val="dk1"/>
                </a:solidFill>
                <a:latin typeface="Syne"/>
                <a:ea typeface="Syne"/>
                <a:cs typeface="Syne"/>
                <a:sym typeface="Syne"/>
              </a:rPr>
              <a:t>, and infographics &amp; images by </a:t>
            </a:r>
            <a:r>
              <a:rPr lang="en" sz="1200" b="1">
                <a:solidFill>
                  <a:schemeClr val="dk1"/>
                </a:solidFill>
                <a:uFill>
                  <a:noFill/>
                </a:uFill>
                <a:latin typeface="Syne"/>
                <a:ea typeface="Syne"/>
                <a:cs typeface="Syne"/>
                <a:sym typeface="Syne"/>
                <a:hlinkClick r:id="rId4">
                  <a:extLst>
                    <a:ext uri="{A12FA001-AC4F-418D-AE19-62706E023703}">
                      <ahyp:hlinkClr xmlns:ahyp="http://schemas.microsoft.com/office/drawing/2018/hyperlinkcolor" val="tx"/>
                    </a:ext>
                  </a:extLst>
                </a:hlinkClick>
              </a:rPr>
              <a:t>Freepik</a:t>
            </a:r>
            <a:r>
              <a:rPr lang="en" sz="1200">
                <a:solidFill>
                  <a:schemeClr val="dk1"/>
                </a:solidFill>
                <a:latin typeface="Syne"/>
                <a:ea typeface="Syne"/>
                <a:cs typeface="Syne"/>
                <a:sym typeface="Syne"/>
              </a:rPr>
              <a:t> </a:t>
            </a:r>
            <a:endParaRPr sz="1200">
              <a:solidFill>
                <a:schemeClr val="dk1"/>
              </a:solidFill>
              <a:latin typeface="Syne"/>
              <a:ea typeface="Syne"/>
              <a:cs typeface="Syne"/>
              <a:sym typeface="Syn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2"/>
        <p:cNvGrpSpPr/>
        <p:nvPr/>
      </p:nvGrpSpPr>
      <p:grpSpPr>
        <a:xfrm>
          <a:off x="0" y="0"/>
          <a:ext cx="0" cy="0"/>
          <a:chOff x="0" y="0"/>
          <a:chExt cx="0" cy="0"/>
        </a:xfrm>
      </p:grpSpPr>
      <p:sp>
        <p:nvSpPr>
          <p:cNvPr id="33" name="Google Shape;33;p5"/>
          <p:cNvSpPr/>
          <p:nvPr/>
        </p:nvSpPr>
        <p:spPr>
          <a:xfrm>
            <a:off x="1353872" y="-169303"/>
            <a:ext cx="7887674" cy="10687980"/>
          </a:xfrm>
          <a:custGeom>
            <a:avLst/>
            <a:gdLst/>
            <a:ahLst/>
            <a:cxnLst/>
            <a:rect l="l" t="t" r="r" b="b"/>
            <a:pathLst>
              <a:path w="23730" h="31753" extrusionOk="0">
                <a:moveTo>
                  <a:pt x="1" y="0"/>
                </a:moveTo>
                <a:cubicBezTo>
                  <a:pt x="12" y="191"/>
                  <a:pt x="120" y="357"/>
                  <a:pt x="191" y="524"/>
                </a:cubicBezTo>
                <a:cubicBezTo>
                  <a:pt x="465" y="1084"/>
                  <a:pt x="763" y="1643"/>
                  <a:pt x="1084" y="2179"/>
                </a:cubicBezTo>
                <a:cubicBezTo>
                  <a:pt x="2287" y="4179"/>
                  <a:pt x="3870" y="5846"/>
                  <a:pt x="5942" y="7013"/>
                </a:cubicBezTo>
                <a:cubicBezTo>
                  <a:pt x="7347" y="7799"/>
                  <a:pt x="8835" y="8382"/>
                  <a:pt x="10395" y="8799"/>
                </a:cubicBezTo>
                <a:cubicBezTo>
                  <a:pt x="11490" y="9097"/>
                  <a:pt x="12562" y="9454"/>
                  <a:pt x="13490" y="10168"/>
                </a:cubicBezTo>
                <a:cubicBezTo>
                  <a:pt x="14526" y="10966"/>
                  <a:pt x="15479" y="11847"/>
                  <a:pt x="16264" y="12895"/>
                </a:cubicBezTo>
                <a:cubicBezTo>
                  <a:pt x="18086" y="15252"/>
                  <a:pt x="19122" y="17931"/>
                  <a:pt x="19443" y="20907"/>
                </a:cubicBezTo>
                <a:cubicBezTo>
                  <a:pt x="19586" y="22336"/>
                  <a:pt x="19622" y="23789"/>
                  <a:pt x="19741" y="25218"/>
                </a:cubicBezTo>
                <a:cubicBezTo>
                  <a:pt x="19813" y="26230"/>
                  <a:pt x="19979" y="27206"/>
                  <a:pt x="20313" y="28170"/>
                </a:cubicBezTo>
                <a:cubicBezTo>
                  <a:pt x="20848" y="29635"/>
                  <a:pt x="21777" y="30778"/>
                  <a:pt x="23134" y="31552"/>
                </a:cubicBezTo>
                <a:cubicBezTo>
                  <a:pt x="23287" y="31643"/>
                  <a:pt x="23448" y="31752"/>
                  <a:pt x="23633" y="31752"/>
                </a:cubicBezTo>
                <a:cubicBezTo>
                  <a:pt x="23665" y="31752"/>
                  <a:pt x="23697" y="31749"/>
                  <a:pt x="23730" y="31742"/>
                </a:cubicBezTo>
                <a:lnTo>
                  <a:pt x="237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a:off x="-1234475" y="4471600"/>
            <a:ext cx="3451957" cy="747486"/>
          </a:xfrm>
          <a:custGeom>
            <a:avLst/>
            <a:gdLst/>
            <a:ahLst/>
            <a:cxnLst/>
            <a:rect l="l" t="t" r="r" b="b"/>
            <a:pathLst>
              <a:path w="89965" h="19481" extrusionOk="0">
                <a:moveTo>
                  <a:pt x="734" y="17279"/>
                </a:moveTo>
                <a:cubicBezTo>
                  <a:pt x="4237" y="9807"/>
                  <a:pt x="10208" y="2335"/>
                  <a:pt x="19314" y="2902"/>
                </a:cubicBezTo>
                <a:cubicBezTo>
                  <a:pt x="24285" y="3169"/>
                  <a:pt x="28854" y="5938"/>
                  <a:pt x="33291" y="7973"/>
                </a:cubicBezTo>
                <a:cubicBezTo>
                  <a:pt x="37160" y="9774"/>
                  <a:pt x="41263" y="11075"/>
                  <a:pt x="45500" y="11375"/>
                </a:cubicBezTo>
                <a:cubicBezTo>
                  <a:pt x="49336" y="11742"/>
                  <a:pt x="52972" y="10808"/>
                  <a:pt x="56341" y="8973"/>
                </a:cubicBezTo>
                <a:cubicBezTo>
                  <a:pt x="60010" y="7005"/>
                  <a:pt x="63179" y="4203"/>
                  <a:pt x="67215" y="3036"/>
                </a:cubicBezTo>
                <a:cubicBezTo>
                  <a:pt x="77823" y="0"/>
                  <a:pt x="84961" y="11475"/>
                  <a:pt x="89198" y="19147"/>
                </a:cubicBezTo>
                <a:cubicBezTo>
                  <a:pt x="89398" y="19481"/>
                  <a:pt x="89965" y="19181"/>
                  <a:pt x="89731" y="18814"/>
                </a:cubicBezTo>
                <a:cubicBezTo>
                  <a:pt x="85628" y="11308"/>
                  <a:pt x="80491" y="2936"/>
                  <a:pt x="71051" y="2035"/>
                </a:cubicBezTo>
                <a:cubicBezTo>
                  <a:pt x="66882" y="1668"/>
                  <a:pt x="63146" y="3936"/>
                  <a:pt x="59810" y="6038"/>
                </a:cubicBezTo>
                <a:cubicBezTo>
                  <a:pt x="55273" y="8973"/>
                  <a:pt x="51037" y="10975"/>
                  <a:pt x="45533" y="10708"/>
                </a:cubicBezTo>
                <a:cubicBezTo>
                  <a:pt x="40163" y="10441"/>
                  <a:pt x="35159" y="8139"/>
                  <a:pt x="30356" y="5838"/>
                </a:cubicBezTo>
                <a:cubicBezTo>
                  <a:pt x="26186" y="3870"/>
                  <a:pt x="21950" y="2002"/>
                  <a:pt x="17246" y="2168"/>
                </a:cubicBezTo>
                <a:cubicBezTo>
                  <a:pt x="9007" y="2469"/>
                  <a:pt x="3403" y="10174"/>
                  <a:pt x="234" y="16879"/>
                </a:cubicBezTo>
                <a:cubicBezTo>
                  <a:pt x="1" y="17346"/>
                  <a:pt x="568" y="17646"/>
                  <a:pt x="734" y="1727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6312624" y="-89900"/>
            <a:ext cx="3002097" cy="801511"/>
          </a:xfrm>
          <a:custGeom>
            <a:avLst/>
            <a:gdLst/>
            <a:ahLst/>
            <a:cxnLst/>
            <a:rect l="l" t="t" r="r" b="b"/>
            <a:pathLst>
              <a:path w="79091" h="21116" extrusionOk="0">
                <a:moveTo>
                  <a:pt x="267" y="434"/>
                </a:moveTo>
                <a:cubicBezTo>
                  <a:pt x="1" y="7006"/>
                  <a:pt x="3503" y="13044"/>
                  <a:pt x="8874" y="16713"/>
                </a:cubicBezTo>
                <a:cubicBezTo>
                  <a:pt x="15178" y="21116"/>
                  <a:pt x="22683" y="19982"/>
                  <a:pt x="29355" y="17113"/>
                </a:cubicBezTo>
                <a:cubicBezTo>
                  <a:pt x="33358" y="15379"/>
                  <a:pt x="37160" y="13177"/>
                  <a:pt x="41063" y="11342"/>
                </a:cubicBezTo>
                <a:cubicBezTo>
                  <a:pt x="45733" y="9207"/>
                  <a:pt x="50703" y="8040"/>
                  <a:pt x="55840" y="7873"/>
                </a:cubicBezTo>
                <a:cubicBezTo>
                  <a:pt x="60644" y="7740"/>
                  <a:pt x="65214" y="9207"/>
                  <a:pt x="69984" y="9474"/>
                </a:cubicBezTo>
                <a:cubicBezTo>
                  <a:pt x="73320" y="9674"/>
                  <a:pt x="76755" y="8574"/>
                  <a:pt x="78857" y="5905"/>
                </a:cubicBezTo>
                <a:cubicBezTo>
                  <a:pt x="79090" y="5572"/>
                  <a:pt x="78657" y="5171"/>
                  <a:pt x="78390" y="5471"/>
                </a:cubicBezTo>
                <a:cubicBezTo>
                  <a:pt x="75655" y="9007"/>
                  <a:pt x="71151" y="9141"/>
                  <a:pt x="67048" y="8540"/>
                </a:cubicBezTo>
                <a:cubicBezTo>
                  <a:pt x="63012" y="7973"/>
                  <a:pt x="59176" y="7173"/>
                  <a:pt x="55040" y="7239"/>
                </a:cubicBezTo>
                <a:cubicBezTo>
                  <a:pt x="47334" y="7506"/>
                  <a:pt x="40663" y="10675"/>
                  <a:pt x="33891" y="14144"/>
                </a:cubicBezTo>
                <a:cubicBezTo>
                  <a:pt x="26986" y="17680"/>
                  <a:pt x="19281" y="20916"/>
                  <a:pt x="11609" y="17513"/>
                </a:cubicBezTo>
                <a:cubicBezTo>
                  <a:pt x="5004" y="14578"/>
                  <a:pt x="501" y="7506"/>
                  <a:pt x="801" y="334"/>
                </a:cubicBezTo>
                <a:cubicBezTo>
                  <a:pt x="868" y="1"/>
                  <a:pt x="267" y="1"/>
                  <a:pt x="267" y="4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txBox="1">
            <a:spLocks noGrp="1"/>
          </p:cNvSpPr>
          <p:nvPr>
            <p:ph type="title"/>
          </p:nvPr>
        </p:nvSpPr>
        <p:spPr>
          <a:xfrm>
            <a:off x="1505914" y="2913163"/>
            <a:ext cx="2898600" cy="394500"/>
          </a:xfrm>
          <a:prstGeom prst="rect">
            <a:avLst/>
          </a:prstGeom>
        </p:spPr>
        <p:txBody>
          <a:bodyPr spcFirstLastPara="1" wrap="square" lIns="0" tIns="0" rIns="0" bIns="0" anchor="ctr" anchorCtr="0">
            <a:noAutofit/>
          </a:bodyPr>
          <a:lstStyle>
            <a:lvl1pPr lvl="0" algn="ctr">
              <a:spcBef>
                <a:spcPts val="0"/>
              </a:spcBef>
              <a:spcAft>
                <a:spcPts val="0"/>
              </a:spcAft>
              <a:buSzPts val="2800"/>
              <a:buFont typeface="Syne SemiBold"/>
              <a:buNone/>
              <a:defRPr sz="2000">
                <a:solidFill>
                  <a:schemeClr val="lt2"/>
                </a:solidFill>
                <a:latin typeface="Syne SemiBold"/>
                <a:ea typeface="Syne SemiBold"/>
                <a:cs typeface="Syne SemiBold"/>
                <a:sym typeface="Syne SemiBol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7" name="Google Shape;37;p5"/>
          <p:cNvSpPr txBox="1">
            <a:spLocks noGrp="1"/>
          </p:cNvSpPr>
          <p:nvPr>
            <p:ph type="subTitle" idx="1"/>
          </p:nvPr>
        </p:nvSpPr>
        <p:spPr>
          <a:xfrm>
            <a:off x="1506814" y="3406913"/>
            <a:ext cx="2896800" cy="1042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8" name="Google Shape;38;p5"/>
          <p:cNvSpPr txBox="1">
            <a:spLocks noGrp="1"/>
          </p:cNvSpPr>
          <p:nvPr>
            <p:ph type="subTitle" idx="2"/>
          </p:nvPr>
        </p:nvSpPr>
        <p:spPr>
          <a:xfrm>
            <a:off x="4739486" y="1909223"/>
            <a:ext cx="2898600" cy="10425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9" name="Google Shape;39;p5"/>
          <p:cNvSpPr txBox="1">
            <a:spLocks noGrp="1"/>
          </p:cNvSpPr>
          <p:nvPr>
            <p:ph type="subTitle" idx="3"/>
          </p:nvPr>
        </p:nvSpPr>
        <p:spPr>
          <a:xfrm>
            <a:off x="4739486" y="1412563"/>
            <a:ext cx="2898600" cy="393300"/>
          </a:xfrm>
          <a:prstGeom prst="rect">
            <a:avLst/>
          </a:prstGeom>
        </p:spPr>
        <p:txBody>
          <a:bodyPr spcFirstLastPara="1" wrap="square" lIns="0" tIns="0" rIns="0" bIns="0" anchor="ctr" anchorCtr="0">
            <a:noAutofit/>
          </a:bodyPr>
          <a:lstStyle>
            <a:lvl1pPr marL="0" marR="0" lvl="0" indent="0" algn="ctr" rtl="0">
              <a:lnSpc>
                <a:spcPct val="100000"/>
              </a:lnSpc>
              <a:spcBef>
                <a:spcPts val="0"/>
              </a:spcBef>
              <a:spcAft>
                <a:spcPts val="0"/>
              </a:spcAft>
              <a:buClr>
                <a:schemeClr val="dk2"/>
              </a:buClr>
              <a:buSzPts val="2800"/>
              <a:buFont typeface="Syne SemiBold"/>
              <a:buNone/>
              <a:defRPr sz="2000">
                <a:solidFill>
                  <a:schemeClr val="lt2"/>
                </a:solidFill>
                <a:latin typeface="Syne SemiBold"/>
                <a:ea typeface="Syne SemiBold"/>
                <a:cs typeface="Syne SemiBold"/>
                <a:sym typeface="Syne SemiBold"/>
              </a:defRPr>
            </a:lvl1pPr>
            <a:lvl2pPr lvl="1" algn="ctr" rtl="0">
              <a:lnSpc>
                <a:spcPct val="100000"/>
              </a:lnSpc>
              <a:spcBef>
                <a:spcPts val="0"/>
              </a:spcBef>
              <a:spcAft>
                <a:spcPts val="0"/>
              </a:spcAft>
              <a:buSzPts val="1600"/>
              <a:buFont typeface="Syne SemiBold"/>
              <a:buNone/>
              <a:defRPr sz="1600">
                <a:latin typeface="Syne SemiBold"/>
                <a:ea typeface="Syne SemiBold"/>
                <a:cs typeface="Syne SemiBold"/>
                <a:sym typeface="Syne SemiBold"/>
              </a:defRPr>
            </a:lvl2pPr>
            <a:lvl3pPr lvl="2" algn="ctr" rtl="0">
              <a:lnSpc>
                <a:spcPct val="100000"/>
              </a:lnSpc>
              <a:spcBef>
                <a:spcPts val="0"/>
              </a:spcBef>
              <a:spcAft>
                <a:spcPts val="0"/>
              </a:spcAft>
              <a:buSzPts val="1600"/>
              <a:buFont typeface="Syne SemiBold"/>
              <a:buNone/>
              <a:defRPr sz="1600">
                <a:latin typeface="Syne SemiBold"/>
                <a:ea typeface="Syne SemiBold"/>
                <a:cs typeface="Syne SemiBold"/>
                <a:sym typeface="Syne SemiBold"/>
              </a:defRPr>
            </a:lvl3pPr>
            <a:lvl4pPr lvl="3" algn="ctr" rtl="0">
              <a:lnSpc>
                <a:spcPct val="100000"/>
              </a:lnSpc>
              <a:spcBef>
                <a:spcPts val="0"/>
              </a:spcBef>
              <a:spcAft>
                <a:spcPts val="0"/>
              </a:spcAft>
              <a:buSzPts val="1600"/>
              <a:buFont typeface="Syne SemiBold"/>
              <a:buNone/>
              <a:defRPr sz="1600">
                <a:latin typeface="Syne SemiBold"/>
                <a:ea typeface="Syne SemiBold"/>
                <a:cs typeface="Syne SemiBold"/>
                <a:sym typeface="Syne SemiBold"/>
              </a:defRPr>
            </a:lvl4pPr>
            <a:lvl5pPr lvl="4" algn="ctr" rtl="0">
              <a:lnSpc>
                <a:spcPct val="100000"/>
              </a:lnSpc>
              <a:spcBef>
                <a:spcPts val="0"/>
              </a:spcBef>
              <a:spcAft>
                <a:spcPts val="0"/>
              </a:spcAft>
              <a:buSzPts val="1600"/>
              <a:buFont typeface="Syne SemiBold"/>
              <a:buNone/>
              <a:defRPr sz="1600">
                <a:latin typeface="Syne SemiBold"/>
                <a:ea typeface="Syne SemiBold"/>
                <a:cs typeface="Syne SemiBold"/>
                <a:sym typeface="Syne SemiBold"/>
              </a:defRPr>
            </a:lvl5pPr>
            <a:lvl6pPr lvl="5" algn="ctr" rtl="0">
              <a:lnSpc>
                <a:spcPct val="100000"/>
              </a:lnSpc>
              <a:spcBef>
                <a:spcPts val="0"/>
              </a:spcBef>
              <a:spcAft>
                <a:spcPts val="0"/>
              </a:spcAft>
              <a:buSzPts val="1600"/>
              <a:buFont typeface="Syne SemiBold"/>
              <a:buNone/>
              <a:defRPr sz="1600">
                <a:latin typeface="Syne SemiBold"/>
                <a:ea typeface="Syne SemiBold"/>
                <a:cs typeface="Syne SemiBold"/>
                <a:sym typeface="Syne SemiBold"/>
              </a:defRPr>
            </a:lvl6pPr>
            <a:lvl7pPr lvl="6" algn="ctr" rtl="0">
              <a:lnSpc>
                <a:spcPct val="100000"/>
              </a:lnSpc>
              <a:spcBef>
                <a:spcPts val="0"/>
              </a:spcBef>
              <a:spcAft>
                <a:spcPts val="0"/>
              </a:spcAft>
              <a:buSzPts val="1600"/>
              <a:buFont typeface="Syne SemiBold"/>
              <a:buNone/>
              <a:defRPr sz="1600">
                <a:latin typeface="Syne SemiBold"/>
                <a:ea typeface="Syne SemiBold"/>
                <a:cs typeface="Syne SemiBold"/>
                <a:sym typeface="Syne SemiBold"/>
              </a:defRPr>
            </a:lvl7pPr>
            <a:lvl8pPr lvl="7" algn="ctr" rtl="0">
              <a:lnSpc>
                <a:spcPct val="100000"/>
              </a:lnSpc>
              <a:spcBef>
                <a:spcPts val="0"/>
              </a:spcBef>
              <a:spcAft>
                <a:spcPts val="0"/>
              </a:spcAft>
              <a:buSzPts val="1600"/>
              <a:buFont typeface="Syne SemiBold"/>
              <a:buNone/>
              <a:defRPr sz="1600">
                <a:latin typeface="Syne SemiBold"/>
                <a:ea typeface="Syne SemiBold"/>
                <a:cs typeface="Syne SemiBold"/>
                <a:sym typeface="Syne SemiBold"/>
              </a:defRPr>
            </a:lvl8pPr>
            <a:lvl9pPr lvl="8" algn="ctr" rtl="0">
              <a:lnSpc>
                <a:spcPct val="100000"/>
              </a:lnSpc>
              <a:spcBef>
                <a:spcPts val="0"/>
              </a:spcBef>
              <a:spcAft>
                <a:spcPts val="0"/>
              </a:spcAft>
              <a:buSzPts val="1600"/>
              <a:buFont typeface="Syne SemiBold"/>
              <a:buNone/>
              <a:defRPr sz="1600">
                <a:latin typeface="Syne SemiBold"/>
                <a:ea typeface="Syne SemiBold"/>
                <a:cs typeface="Syne SemiBold"/>
                <a:sym typeface="Syne SemiBold"/>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CUSTOM_17">
    <p:spTree>
      <p:nvGrpSpPr>
        <p:cNvPr id="1" name="Shape 280"/>
        <p:cNvGrpSpPr/>
        <p:nvPr/>
      </p:nvGrpSpPr>
      <p:grpSpPr>
        <a:xfrm>
          <a:off x="0" y="0"/>
          <a:ext cx="0" cy="0"/>
          <a:chOff x="0" y="0"/>
          <a:chExt cx="0" cy="0"/>
        </a:xfrm>
      </p:grpSpPr>
      <p:sp>
        <p:nvSpPr>
          <p:cNvPr id="281" name="Google Shape;281;p33"/>
          <p:cNvSpPr/>
          <p:nvPr/>
        </p:nvSpPr>
        <p:spPr>
          <a:xfrm>
            <a:off x="6430655" y="1855978"/>
            <a:ext cx="6884659" cy="4975843"/>
          </a:xfrm>
          <a:custGeom>
            <a:avLst/>
            <a:gdLst/>
            <a:ahLst/>
            <a:cxnLst/>
            <a:rect l="l" t="t" r="r" b="b"/>
            <a:pathLst>
              <a:path w="37294" h="26954" extrusionOk="0">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3"/>
          <p:cNvSpPr/>
          <p:nvPr/>
        </p:nvSpPr>
        <p:spPr>
          <a:xfrm>
            <a:off x="-362825" y="-320375"/>
            <a:ext cx="5841347" cy="2519468"/>
          </a:xfrm>
          <a:custGeom>
            <a:avLst/>
            <a:gdLst/>
            <a:ahLst/>
            <a:cxnLst/>
            <a:rect l="l" t="t" r="r" b="b"/>
            <a:pathLst>
              <a:path w="66515" h="28689" extrusionOk="0">
                <a:moveTo>
                  <a:pt x="58376" y="1202"/>
                </a:moveTo>
                <a:lnTo>
                  <a:pt x="1" y="1202"/>
                </a:lnTo>
                <a:lnTo>
                  <a:pt x="1" y="28688"/>
                </a:lnTo>
                <a:cubicBezTo>
                  <a:pt x="835" y="23684"/>
                  <a:pt x="167" y="18214"/>
                  <a:pt x="1669" y="13244"/>
                </a:cubicBezTo>
                <a:cubicBezTo>
                  <a:pt x="2636" y="10141"/>
                  <a:pt x="4471" y="7306"/>
                  <a:pt x="6972" y="5171"/>
                </a:cubicBezTo>
                <a:cubicBezTo>
                  <a:pt x="8207" y="4070"/>
                  <a:pt x="9674" y="3170"/>
                  <a:pt x="11242" y="2536"/>
                </a:cubicBezTo>
                <a:cubicBezTo>
                  <a:pt x="17513" y="1"/>
                  <a:pt x="24752" y="2503"/>
                  <a:pt x="30522" y="6072"/>
                </a:cubicBezTo>
                <a:cubicBezTo>
                  <a:pt x="33091" y="7640"/>
                  <a:pt x="35760" y="9474"/>
                  <a:pt x="38695" y="9241"/>
                </a:cubicBezTo>
                <a:cubicBezTo>
                  <a:pt x="42464" y="8974"/>
                  <a:pt x="45867" y="5371"/>
                  <a:pt x="49369" y="6706"/>
                </a:cubicBezTo>
                <a:cubicBezTo>
                  <a:pt x="51371" y="7473"/>
                  <a:pt x="52505" y="9541"/>
                  <a:pt x="53539" y="11409"/>
                </a:cubicBezTo>
                <a:cubicBezTo>
                  <a:pt x="53539" y="11409"/>
                  <a:pt x="53539" y="11476"/>
                  <a:pt x="53606" y="11476"/>
                </a:cubicBezTo>
                <a:cubicBezTo>
                  <a:pt x="54640" y="13344"/>
                  <a:pt x="56141" y="15345"/>
                  <a:pt x="58242" y="15545"/>
                </a:cubicBezTo>
                <a:cubicBezTo>
                  <a:pt x="60844" y="15812"/>
                  <a:pt x="62846" y="13244"/>
                  <a:pt x="63746" y="10842"/>
                </a:cubicBezTo>
                <a:cubicBezTo>
                  <a:pt x="64947" y="7806"/>
                  <a:pt x="65347" y="4237"/>
                  <a:pt x="66515" y="1235"/>
                </a:cubicBezTo>
                <a:lnTo>
                  <a:pt x="58376" y="123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3"/>
          <p:cNvSpPr/>
          <p:nvPr/>
        </p:nvSpPr>
        <p:spPr>
          <a:xfrm>
            <a:off x="6705700" y="2199100"/>
            <a:ext cx="3543224" cy="3413764"/>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CUSTOM_17_1">
    <p:spTree>
      <p:nvGrpSpPr>
        <p:cNvPr id="1" name="Shape 284"/>
        <p:cNvGrpSpPr/>
        <p:nvPr/>
      </p:nvGrpSpPr>
      <p:grpSpPr>
        <a:xfrm>
          <a:off x="0" y="0"/>
          <a:ext cx="0" cy="0"/>
          <a:chOff x="0" y="0"/>
          <a:chExt cx="0" cy="0"/>
        </a:xfrm>
      </p:grpSpPr>
      <p:sp>
        <p:nvSpPr>
          <p:cNvPr id="285" name="Google Shape;285;p34"/>
          <p:cNvSpPr/>
          <p:nvPr/>
        </p:nvSpPr>
        <p:spPr>
          <a:xfrm>
            <a:off x="-2872720" y="3172028"/>
            <a:ext cx="6884659" cy="4975843"/>
          </a:xfrm>
          <a:custGeom>
            <a:avLst/>
            <a:gdLst/>
            <a:ahLst/>
            <a:cxnLst/>
            <a:rect l="l" t="t" r="r" b="b"/>
            <a:pathLst>
              <a:path w="37294" h="26954" extrusionOk="0">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4"/>
          <p:cNvSpPr/>
          <p:nvPr/>
        </p:nvSpPr>
        <p:spPr>
          <a:xfrm flipH="1">
            <a:off x="4764725" y="-224775"/>
            <a:ext cx="5841347" cy="2519468"/>
          </a:xfrm>
          <a:custGeom>
            <a:avLst/>
            <a:gdLst/>
            <a:ahLst/>
            <a:cxnLst/>
            <a:rect l="l" t="t" r="r" b="b"/>
            <a:pathLst>
              <a:path w="66515" h="28689" extrusionOk="0">
                <a:moveTo>
                  <a:pt x="58376" y="1202"/>
                </a:moveTo>
                <a:lnTo>
                  <a:pt x="1" y="1202"/>
                </a:lnTo>
                <a:lnTo>
                  <a:pt x="1" y="28688"/>
                </a:lnTo>
                <a:cubicBezTo>
                  <a:pt x="835" y="23684"/>
                  <a:pt x="167" y="18214"/>
                  <a:pt x="1669" y="13244"/>
                </a:cubicBezTo>
                <a:cubicBezTo>
                  <a:pt x="2636" y="10141"/>
                  <a:pt x="4471" y="7306"/>
                  <a:pt x="6972" y="5171"/>
                </a:cubicBezTo>
                <a:cubicBezTo>
                  <a:pt x="8207" y="4070"/>
                  <a:pt x="9674" y="3170"/>
                  <a:pt x="11242" y="2536"/>
                </a:cubicBezTo>
                <a:cubicBezTo>
                  <a:pt x="17513" y="1"/>
                  <a:pt x="24752" y="2503"/>
                  <a:pt x="30522" y="6072"/>
                </a:cubicBezTo>
                <a:cubicBezTo>
                  <a:pt x="33091" y="7640"/>
                  <a:pt x="35760" y="9474"/>
                  <a:pt x="38695" y="9241"/>
                </a:cubicBezTo>
                <a:cubicBezTo>
                  <a:pt x="42464" y="8974"/>
                  <a:pt x="45867" y="5371"/>
                  <a:pt x="49369" y="6706"/>
                </a:cubicBezTo>
                <a:cubicBezTo>
                  <a:pt x="51371" y="7473"/>
                  <a:pt x="52505" y="9541"/>
                  <a:pt x="53539" y="11409"/>
                </a:cubicBezTo>
                <a:cubicBezTo>
                  <a:pt x="53539" y="11409"/>
                  <a:pt x="53539" y="11476"/>
                  <a:pt x="53606" y="11476"/>
                </a:cubicBezTo>
                <a:cubicBezTo>
                  <a:pt x="54640" y="13344"/>
                  <a:pt x="56141" y="15345"/>
                  <a:pt x="58242" y="15545"/>
                </a:cubicBezTo>
                <a:cubicBezTo>
                  <a:pt x="60844" y="15812"/>
                  <a:pt x="62846" y="13244"/>
                  <a:pt x="63746" y="10842"/>
                </a:cubicBezTo>
                <a:cubicBezTo>
                  <a:pt x="64947" y="7806"/>
                  <a:pt x="65347" y="4237"/>
                  <a:pt x="66515" y="1235"/>
                </a:cubicBezTo>
                <a:lnTo>
                  <a:pt x="58376" y="123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4"/>
          <p:cNvSpPr/>
          <p:nvPr/>
        </p:nvSpPr>
        <p:spPr>
          <a:xfrm rot="4500029">
            <a:off x="93659" y="2718207"/>
            <a:ext cx="3543161" cy="3413704"/>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91"/>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1276825" y="-338425"/>
            <a:ext cx="3566904" cy="891281"/>
          </a:xfrm>
          <a:custGeom>
            <a:avLst/>
            <a:gdLst/>
            <a:ahLst/>
            <a:cxnLst/>
            <a:rect l="l" t="t" r="r" b="b"/>
            <a:pathLst>
              <a:path w="62079" h="15512" extrusionOk="0">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6"/>
          <p:cNvSpPr/>
          <p:nvPr/>
        </p:nvSpPr>
        <p:spPr>
          <a:xfrm rot="10800000">
            <a:off x="6888750" y="4295000"/>
            <a:ext cx="3566904" cy="891281"/>
          </a:xfrm>
          <a:custGeom>
            <a:avLst/>
            <a:gdLst/>
            <a:ahLst/>
            <a:cxnLst/>
            <a:rect l="l" t="t" r="r" b="b"/>
            <a:pathLst>
              <a:path w="62079" h="15512" extrusionOk="0">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p:nvPr/>
        </p:nvSpPr>
        <p:spPr>
          <a:xfrm>
            <a:off x="-758875" y="-493000"/>
            <a:ext cx="2531000" cy="1293450"/>
          </a:xfrm>
          <a:custGeom>
            <a:avLst/>
            <a:gdLst/>
            <a:ahLst/>
            <a:cxnLst/>
            <a:rect l="l" t="t" r="r" b="b"/>
            <a:pathLst>
              <a:path w="101240" h="51738" extrusionOk="0">
                <a:moveTo>
                  <a:pt x="100572" y="234"/>
                </a:moveTo>
                <a:cubicBezTo>
                  <a:pt x="96369" y="2669"/>
                  <a:pt x="93000" y="6139"/>
                  <a:pt x="90531" y="10342"/>
                </a:cubicBezTo>
                <a:cubicBezTo>
                  <a:pt x="89364" y="12343"/>
                  <a:pt x="88530" y="14511"/>
                  <a:pt x="87930" y="16746"/>
                </a:cubicBezTo>
                <a:cubicBezTo>
                  <a:pt x="87162" y="19581"/>
                  <a:pt x="87029" y="22584"/>
                  <a:pt x="86162" y="25352"/>
                </a:cubicBezTo>
                <a:cubicBezTo>
                  <a:pt x="83827" y="32624"/>
                  <a:pt x="75354" y="33091"/>
                  <a:pt x="69150" y="31490"/>
                </a:cubicBezTo>
                <a:cubicBezTo>
                  <a:pt x="64513" y="30322"/>
                  <a:pt x="59476" y="27687"/>
                  <a:pt x="55206" y="31223"/>
                </a:cubicBezTo>
                <a:cubicBezTo>
                  <a:pt x="53572" y="32624"/>
                  <a:pt x="52671" y="34726"/>
                  <a:pt x="51737" y="36594"/>
                </a:cubicBezTo>
                <a:cubicBezTo>
                  <a:pt x="50369" y="39362"/>
                  <a:pt x="48702" y="41797"/>
                  <a:pt x="46133" y="43632"/>
                </a:cubicBezTo>
                <a:cubicBezTo>
                  <a:pt x="40162" y="47802"/>
                  <a:pt x="34692" y="43899"/>
                  <a:pt x="29488" y="40763"/>
                </a:cubicBezTo>
                <a:cubicBezTo>
                  <a:pt x="20582" y="35326"/>
                  <a:pt x="9307" y="37494"/>
                  <a:pt x="3002" y="45700"/>
                </a:cubicBezTo>
                <a:cubicBezTo>
                  <a:pt x="1701" y="47368"/>
                  <a:pt x="801" y="49236"/>
                  <a:pt x="134" y="51204"/>
                </a:cubicBezTo>
                <a:cubicBezTo>
                  <a:pt x="0" y="51571"/>
                  <a:pt x="567" y="51738"/>
                  <a:pt x="701" y="51371"/>
                </a:cubicBezTo>
                <a:cubicBezTo>
                  <a:pt x="2702" y="45667"/>
                  <a:pt x="7139" y="41297"/>
                  <a:pt x="12843" y="39296"/>
                </a:cubicBezTo>
                <a:cubicBezTo>
                  <a:pt x="19181" y="37061"/>
                  <a:pt x="25485" y="38862"/>
                  <a:pt x="30889" y="42364"/>
                </a:cubicBezTo>
                <a:cubicBezTo>
                  <a:pt x="35092" y="45033"/>
                  <a:pt x="39195" y="47301"/>
                  <a:pt x="44198" y="45400"/>
                </a:cubicBezTo>
                <a:cubicBezTo>
                  <a:pt x="48802" y="43665"/>
                  <a:pt x="51037" y="39462"/>
                  <a:pt x="53138" y="35359"/>
                </a:cubicBezTo>
                <a:cubicBezTo>
                  <a:pt x="54639" y="32457"/>
                  <a:pt x="56574" y="30222"/>
                  <a:pt x="60076" y="30056"/>
                </a:cubicBezTo>
                <a:cubicBezTo>
                  <a:pt x="63345" y="29889"/>
                  <a:pt x="66648" y="31523"/>
                  <a:pt x="69717" y="32324"/>
                </a:cubicBezTo>
                <a:cubicBezTo>
                  <a:pt x="74220" y="33458"/>
                  <a:pt x="79724" y="33491"/>
                  <a:pt x="83493" y="30322"/>
                </a:cubicBezTo>
                <a:cubicBezTo>
                  <a:pt x="87729" y="26787"/>
                  <a:pt x="87396" y="21216"/>
                  <a:pt x="88730" y="16312"/>
                </a:cubicBezTo>
                <a:cubicBezTo>
                  <a:pt x="90231" y="10809"/>
                  <a:pt x="93800" y="5938"/>
                  <a:pt x="98304" y="2469"/>
                </a:cubicBezTo>
                <a:cubicBezTo>
                  <a:pt x="99138" y="1835"/>
                  <a:pt x="100038" y="1302"/>
                  <a:pt x="100906" y="768"/>
                </a:cubicBezTo>
                <a:cubicBezTo>
                  <a:pt x="101239" y="568"/>
                  <a:pt x="100906" y="1"/>
                  <a:pt x="100572" y="2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5"/>
        <p:cNvGrpSpPr/>
        <p:nvPr/>
      </p:nvGrpSpPr>
      <p:grpSpPr>
        <a:xfrm>
          <a:off x="0" y="0"/>
          <a:ext cx="0" cy="0"/>
          <a:chOff x="0" y="0"/>
          <a:chExt cx="0" cy="0"/>
        </a:xfrm>
      </p:grpSpPr>
      <p:sp>
        <p:nvSpPr>
          <p:cNvPr id="46" name="Google Shape;46;p7"/>
          <p:cNvSpPr/>
          <p:nvPr/>
        </p:nvSpPr>
        <p:spPr>
          <a:xfrm>
            <a:off x="6902721" y="-533225"/>
            <a:ext cx="3477765" cy="2240359"/>
          </a:xfrm>
          <a:custGeom>
            <a:avLst/>
            <a:gdLst/>
            <a:ahLst/>
            <a:cxnLst/>
            <a:rect l="l" t="t" r="r" b="b"/>
            <a:pathLst>
              <a:path w="98138" h="63220" extrusionOk="0">
                <a:moveTo>
                  <a:pt x="2536" y="0"/>
                </a:moveTo>
                <a:cubicBezTo>
                  <a:pt x="768" y="2535"/>
                  <a:pt x="1" y="5704"/>
                  <a:pt x="535" y="8740"/>
                </a:cubicBezTo>
                <a:cubicBezTo>
                  <a:pt x="2036" y="17146"/>
                  <a:pt x="12410" y="20982"/>
                  <a:pt x="15879" y="28721"/>
                </a:cubicBezTo>
                <a:cubicBezTo>
                  <a:pt x="17914" y="33257"/>
                  <a:pt x="17280" y="38561"/>
                  <a:pt x="16513" y="43465"/>
                </a:cubicBezTo>
                <a:cubicBezTo>
                  <a:pt x="16079" y="46100"/>
                  <a:pt x="15612" y="48869"/>
                  <a:pt x="16446" y="51437"/>
                </a:cubicBezTo>
                <a:cubicBezTo>
                  <a:pt x="17046" y="53238"/>
                  <a:pt x="18181" y="54739"/>
                  <a:pt x="19448" y="56107"/>
                </a:cubicBezTo>
                <a:cubicBezTo>
                  <a:pt x="23932" y="60782"/>
                  <a:pt x="30436" y="63219"/>
                  <a:pt x="36910" y="63219"/>
                </a:cubicBezTo>
                <a:cubicBezTo>
                  <a:pt x="41754" y="63219"/>
                  <a:pt x="46583" y="61855"/>
                  <a:pt x="50537" y="59042"/>
                </a:cubicBezTo>
                <a:cubicBezTo>
                  <a:pt x="56375" y="54873"/>
                  <a:pt x="60044" y="48301"/>
                  <a:pt x="65548" y="43732"/>
                </a:cubicBezTo>
                <a:cubicBezTo>
                  <a:pt x="70526" y="39593"/>
                  <a:pt x="76988" y="37341"/>
                  <a:pt x="83454" y="37341"/>
                </a:cubicBezTo>
                <a:cubicBezTo>
                  <a:pt x="84180" y="37341"/>
                  <a:pt x="84905" y="37370"/>
                  <a:pt x="85629" y="37427"/>
                </a:cubicBezTo>
                <a:cubicBezTo>
                  <a:pt x="89591" y="37744"/>
                  <a:pt x="93614" y="38905"/>
                  <a:pt x="97525" y="38905"/>
                </a:cubicBezTo>
                <a:cubicBezTo>
                  <a:pt x="97730" y="38905"/>
                  <a:pt x="97934" y="38901"/>
                  <a:pt x="98138" y="38895"/>
                </a:cubicBezTo>
                <a:lnTo>
                  <a:pt x="981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7"/>
          <p:cNvSpPr/>
          <p:nvPr/>
        </p:nvSpPr>
        <p:spPr>
          <a:xfrm>
            <a:off x="6840375" y="3860538"/>
            <a:ext cx="2031884" cy="1321297"/>
          </a:xfrm>
          <a:custGeom>
            <a:avLst/>
            <a:gdLst/>
            <a:ahLst/>
            <a:cxnLst/>
            <a:rect l="l" t="t" r="r" b="b"/>
            <a:pathLst>
              <a:path w="27509" h="17888" extrusionOk="0">
                <a:moveTo>
                  <a:pt x="18162" y="0"/>
                </a:moveTo>
                <a:cubicBezTo>
                  <a:pt x="18036" y="0"/>
                  <a:pt x="17908" y="3"/>
                  <a:pt x="17780" y="8"/>
                </a:cubicBezTo>
                <a:cubicBezTo>
                  <a:pt x="15078" y="74"/>
                  <a:pt x="12443" y="1209"/>
                  <a:pt x="10174" y="2710"/>
                </a:cubicBezTo>
                <a:cubicBezTo>
                  <a:pt x="4971" y="6112"/>
                  <a:pt x="1301" y="11749"/>
                  <a:pt x="1" y="17887"/>
                </a:cubicBezTo>
                <a:lnTo>
                  <a:pt x="23818" y="17887"/>
                </a:lnTo>
                <a:cubicBezTo>
                  <a:pt x="25586" y="15619"/>
                  <a:pt x="26786" y="13150"/>
                  <a:pt x="26987" y="10782"/>
                </a:cubicBezTo>
                <a:cubicBezTo>
                  <a:pt x="27509" y="5200"/>
                  <a:pt x="23973" y="0"/>
                  <a:pt x="181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7"/>
          <p:cNvSpPr/>
          <p:nvPr/>
        </p:nvSpPr>
        <p:spPr>
          <a:xfrm>
            <a:off x="6552475" y="-340700"/>
            <a:ext cx="3075550" cy="1928900"/>
          </a:xfrm>
          <a:custGeom>
            <a:avLst/>
            <a:gdLst/>
            <a:ahLst/>
            <a:cxnLst/>
            <a:rect l="l" t="t" r="r" b="b"/>
            <a:pathLst>
              <a:path w="123022" h="77156" extrusionOk="0">
                <a:moveTo>
                  <a:pt x="5338" y="334"/>
                </a:moveTo>
                <a:cubicBezTo>
                  <a:pt x="0" y="9707"/>
                  <a:pt x="4504" y="20548"/>
                  <a:pt x="12242" y="26986"/>
                </a:cubicBezTo>
                <a:cubicBezTo>
                  <a:pt x="16345" y="30355"/>
                  <a:pt x="21582" y="31990"/>
                  <a:pt x="25519" y="35626"/>
                </a:cubicBezTo>
                <a:cubicBezTo>
                  <a:pt x="30622" y="40363"/>
                  <a:pt x="29121" y="47801"/>
                  <a:pt x="27754" y="53806"/>
                </a:cubicBezTo>
                <a:cubicBezTo>
                  <a:pt x="26586" y="58876"/>
                  <a:pt x="25585" y="64380"/>
                  <a:pt x="28521" y="69083"/>
                </a:cubicBezTo>
                <a:cubicBezTo>
                  <a:pt x="31089" y="73253"/>
                  <a:pt x="36526" y="75421"/>
                  <a:pt x="41130" y="76088"/>
                </a:cubicBezTo>
                <a:cubicBezTo>
                  <a:pt x="46600" y="76889"/>
                  <a:pt x="51537" y="74254"/>
                  <a:pt x="55907" y="71351"/>
                </a:cubicBezTo>
                <a:cubicBezTo>
                  <a:pt x="60977" y="67982"/>
                  <a:pt x="65614" y="63913"/>
                  <a:pt x="71451" y="61845"/>
                </a:cubicBezTo>
                <a:cubicBezTo>
                  <a:pt x="76121" y="60177"/>
                  <a:pt x="81225" y="60143"/>
                  <a:pt x="86095" y="60577"/>
                </a:cubicBezTo>
                <a:cubicBezTo>
                  <a:pt x="91466" y="61077"/>
                  <a:pt x="97103" y="62145"/>
                  <a:pt x="102007" y="64413"/>
                </a:cubicBezTo>
                <a:cubicBezTo>
                  <a:pt x="109412" y="67849"/>
                  <a:pt x="114315" y="75221"/>
                  <a:pt x="122488" y="77056"/>
                </a:cubicBezTo>
                <a:cubicBezTo>
                  <a:pt x="122855" y="77156"/>
                  <a:pt x="123022" y="76555"/>
                  <a:pt x="122655" y="76488"/>
                </a:cubicBezTo>
                <a:cubicBezTo>
                  <a:pt x="117184" y="75254"/>
                  <a:pt x="113014" y="71418"/>
                  <a:pt x="108745" y="68082"/>
                </a:cubicBezTo>
                <a:cubicBezTo>
                  <a:pt x="104342" y="64680"/>
                  <a:pt x="99772" y="62545"/>
                  <a:pt x="94334" y="61344"/>
                </a:cubicBezTo>
                <a:cubicBezTo>
                  <a:pt x="88497" y="60043"/>
                  <a:pt x="82393" y="59343"/>
                  <a:pt x="76422" y="60077"/>
                </a:cubicBezTo>
                <a:cubicBezTo>
                  <a:pt x="70751" y="60811"/>
                  <a:pt x="65947" y="63546"/>
                  <a:pt x="61378" y="66748"/>
                </a:cubicBezTo>
                <a:cubicBezTo>
                  <a:pt x="56441" y="70217"/>
                  <a:pt x="51571" y="74354"/>
                  <a:pt x="45466" y="75488"/>
                </a:cubicBezTo>
                <a:cubicBezTo>
                  <a:pt x="39295" y="76655"/>
                  <a:pt x="31423" y="73320"/>
                  <a:pt x="28421" y="67716"/>
                </a:cubicBezTo>
                <a:cubicBezTo>
                  <a:pt x="25252" y="61811"/>
                  <a:pt x="28621" y="54239"/>
                  <a:pt x="29521" y="48168"/>
                </a:cubicBezTo>
                <a:cubicBezTo>
                  <a:pt x="30189" y="43398"/>
                  <a:pt x="29388" y="38695"/>
                  <a:pt x="25919" y="35192"/>
                </a:cubicBezTo>
                <a:cubicBezTo>
                  <a:pt x="23717" y="32991"/>
                  <a:pt x="20749" y="31556"/>
                  <a:pt x="18047" y="30122"/>
                </a:cubicBezTo>
                <a:cubicBezTo>
                  <a:pt x="14778" y="28321"/>
                  <a:pt x="11842" y="26152"/>
                  <a:pt x="9340" y="23384"/>
                </a:cubicBezTo>
                <a:cubicBezTo>
                  <a:pt x="3736" y="17313"/>
                  <a:pt x="1602" y="8106"/>
                  <a:pt x="5871" y="701"/>
                </a:cubicBezTo>
                <a:cubicBezTo>
                  <a:pt x="6071" y="301"/>
                  <a:pt x="5538" y="0"/>
                  <a:pt x="5338" y="3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7"/>
          <p:cNvSpPr/>
          <p:nvPr/>
        </p:nvSpPr>
        <p:spPr>
          <a:xfrm>
            <a:off x="-208250" y="4062488"/>
            <a:ext cx="2879987" cy="1471965"/>
          </a:xfrm>
          <a:custGeom>
            <a:avLst/>
            <a:gdLst/>
            <a:ahLst/>
            <a:cxnLst/>
            <a:rect l="l" t="t" r="r" b="b"/>
            <a:pathLst>
              <a:path w="48102" h="24585" extrusionOk="0">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7"/>
          <p:cNvSpPr/>
          <p:nvPr/>
        </p:nvSpPr>
        <p:spPr>
          <a:xfrm>
            <a:off x="7779188" y="3174075"/>
            <a:ext cx="622125" cy="600725"/>
          </a:xfrm>
          <a:custGeom>
            <a:avLst/>
            <a:gdLst/>
            <a:ahLst/>
            <a:cxnLst/>
            <a:rect l="l" t="t" r="r" b="b"/>
            <a:pathLst>
              <a:path w="24885" h="24029" extrusionOk="0">
                <a:moveTo>
                  <a:pt x="15284" y="0"/>
                </a:moveTo>
                <a:cubicBezTo>
                  <a:pt x="14056" y="0"/>
                  <a:pt x="12888" y="355"/>
                  <a:pt x="12109" y="1291"/>
                </a:cubicBezTo>
                <a:cubicBezTo>
                  <a:pt x="10541" y="3192"/>
                  <a:pt x="11542" y="5627"/>
                  <a:pt x="11241" y="7829"/>
                </a:cubicBezTo>
                <a:cubicBezTo>
                  <a:pt x="10941" y="10164"/>
                  <a:pt x="9574" y="11498"/>
                  <a:pt x="7539" y="12699"/>
                </a:cubicBezTo>
                <a:cubicBezTo>
                  <a:pt x="5838" y="13700"/>
                  <a:pt x="4003" y="14467"/>
                  <a:pt x="2502" y="15768"/>
                </a:cubicBezTo>
                <a:cubicBezTo>
                  <a:pt x="1034" y="17035"/>
                  <a:pt x="0" y="19137"/>
                  <a:pt x="600" y="20972"/>
                </a:cubicBezTo>
                <a:cubicBezTo>
                  <a:pt x="667" y="21138"/>
                  <a:pt x="734" y="21339"/>
                  <a:pt x="834" y="21505"/>
                </a:cubicBezTo>
                <a:cubicBezTo>
                  <a:pt x="1501" y="22806"/>
                  <a:pt x="2935" y="23640"/>
                  <a:pt x="4437" y="23874"/>
                </a:cubicBezTo>
                <a:cubicBezTo>
                  <a:pt x="5020" y="23981"/>
                  <a:pt x="5656" y="24029"/>
                  <a:pt x="6315" y="24029"/>
                </a:cubicBezTo>
                <a:cubicBezTo>
                  <a:pt x="8108" y="24029"/>
                  <a:pt x="10072" y="23679"/>
                  <a:pt x="11608" y="23240"/>
                </a:cubicBezTo>
                <a:cubicBezTo>
                  <a:pt x="16045" y="21906"/>
                  <a:pt x="20014" y="18970"/>
                  <a:pt x="22449" y="15001"/>
                </a:cubicBezTo>
                <a:cubicBezTo>
                  <a:pt x="23917" y="12632"/>
                  <a:pt x="24884" y="9797"/>
                  <a:pt x="24284" y="7095"/>
                </a:cubicBezTo>
                <a:cubicBezTo>
                  <a:pt x="23584" y="3926"/>
                  <a:pt x="20882" y="1491"/>
                  <a:pt x="17879" y="457"/>
                </a:cubicBezTo>
                <a:cubicBezTo>
                  <a:pt x="17062" y="180"/>
                  <a:pt x="16157" y="0"/>
                  <a:pt x="152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txBox="1">
            <a:spLocks noGrp="1"/>
          </p:cNvSpPr>
          <p:nvPr>
            <p:ph type="subTitle" idx="1"/>
          </p:nvPr>
        </p:nvSpPr>
        <p:spPr>
          <a:xfrm>
            <a:off x="843000" y="1436150"/>
            <a:ext cx="4844400" cy="2240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Char char="●"/>
              <a:defRPr sz="1600"/>
            </a:lvl1pPr>
            <a:lvl2pPr lvl="1" algn="ctr" rtl="0">
              <a:lnSpc>
                <a:spcPct val="100000"/>
              </a:lnSpc>
              <a:spcBef>
                <a:spcPts val="0"/>
              </a:spcBef>
              <a:spcAft>
                <a:spcPts val="0"/>
              </a:spcAft>
              <a:buSzPts val="1600"/>
              <a:buChar char="○"/>
              <a:defRPr sz="1600"/>
            </a:lvl2pPr>
            <a:lvl3pPr lvl="2" algn="ctr" rtl="0">
              <a:lnSpc>
                <a:spcPct val="100000"/>
              </a:lnSpc>
              <a:spcBef>
                <a:spcPts val="0"/>
              </a:spcBef>
              <a:spcAft>
                <a:spcPts val="0"/>
              </a:spcAft>
              <a:buSzPts val="1600"/>
              <a:buChar char="■"/>
              <a:defRPr sz="1600"/>
            </a:lvl3pPr>
            <a:lvl4pPr lvl="3" algn="ctr" rtl="0">
              <a:lnSpc>
                <a:spcPct val="100000"/>
              </a:lnSpc>
              <a:spcBef>
                <a:spcPts val="0"/>
              </a:spcBef>
              <a:spcAft>
                <a:spcPts val="0"/>
              </a:spcAft>
              <a:buSzPts val="1600"/>
              <a:buChar char="●"/>
              <a:defRPr sz="1600"/>
            </a:lvl4pPr>
            <a:lvl5pPr lvl="4" algn="ctr" rtl="0">
              <a:lnSpc>
                <a:spcPct val="100000"/>
              </a:lnSpc>
              <a:spcBef>
                <a:spcPts val="0"/>
              </a:spcBef>
              <a:spcAft>
                <a:spcPts val="0"/>
              </a:spcAft>
              <a:buSzPts val="1600"/>
              <a:buChar char="○"/>
              <a:defRPr sz="1600"/>
            </a:lvl5pPr>
            <a:lvl6pPr lvl="5" algn="ctr" rtl="0">
              <a:lnSpc>
                <a:spcPct val="100000"/>
              </a:lnSpc>
              <a:spcBef>
                <a:spcPts val="0"/>
              </a:spcBef>
              <a:spcAft>
                <a:spcPts val="0"/>
              </a:spcAft>
              <a:buSzPts val="1600"/>
              <a:buChar char="■"/>
              <a:defRPr sz="1600"/>
            </a:lvl6pPr>
            <a:lvl7pPr lvl="6" algn="ctr" rtl="0">
              <a:lnSpc>
                <a:spcPct val="100000"/>
              </a:lnSpc>
              <a:spcBef>
                <a:spcPts val="0"/>
              </a:spcBef>
              <a:spcAft>
                <a:spcPts val="0"/>
              </a:spcAft>
              <a:buSzPts val="1600"/>
              <a:buChar char="●"/>
              <a:defRPr sz="1600"/>
            </a:lvl7pPr>
            <a:lvl8pPr lvl="7" algn="ctr" rtl="0">
              <a:lnSpc>
                <a:spcPct val="100000"/>
              </a:lnSpc>
              <a:spcBef>
                <a:spcPts val="0"/>
              </a:spcBef>
              <a:spcAft>
                <a:spcPts val="0"/>
              </a:spcAft>
              <a:buSzPts val="1600"/>
              <a:buChar char="○"/>
              <a:defRPr sz="1600"/>
            </a:lvl8pPr>
            <a:lvl9pPr lvl="8" algn="ctr" rtl="0">
              <a:lnSpc>
                <a:spcPct val="100000"/>
              </a:lnSpc>
              <a:spcBef>
                <a:spcPts val="0"/>
              </a:spcBef>
              <a:spcAft>
                <a:spcPts val="0"/>
              </a:spcAft>
              <a:buSzPts val="1600"/>
              <a:buChar char="■"/>
              <a:defRPr sz="1600"/>
            </a:lvl9pPr>
          </a:lstStyle>
          <a:p>
            <a:endParaRPr/>
          </a:p>
        </p:txBody>
      </p:sp>
      <p:sp>
        <p:nvSpPr>
          <p:cNvPr id="52" name="Google Shape;52;p7"/>
          <p:cNvSpPr txBox="1">
            <a:spLocks noGrp="1"/>
          </p:cNvSpPr>
          <p:nvPr>
            <p:ph type="title"/>
          </p:nvPr>
        </p:nvSpPr>
        <p:spPr>
          <a:xfrm>
            <a:off x="713250" y="469500"/>
            <a:ext cx="5784300" cy="453900"/>
          </a:xfrm>
          <a:prstGeom prst="rect">
            <a:avLst/>
          </a:prstGeom>
        </p:spPr>
        <p:txBody>
          <a:bodyPr spcFirstLastPara="1" wrap="square" lIns="0" tIns="0" rIns="0" bIns="0" anchor="t" anchorCtr="0">
            <a:noAutofit/>
          </a:bodyPr>
          <a:lstStyle>
            <a:lvl1pPr lvl="0" algn="l" rtl="0">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3"/>
        <p:cNvGrpSpPr/>
        <p:nvPr/>
      </p:nvGrpSpPr>
      <p:grpSpPr>
        <a:xfrm>
          <a:off x="0" y="0"/>
          <a:ext cx="0" cy="0"/>
          <a:chOff x="0" y="0"/>
          <a:chExt cx="0" cy="0"/>
        </a:xfrm>
      </p:grpSpPr>
      <p:sp>
        <p:nvSpPr>
          <p:cNvPr id="54" name="Google Shape;54;p8"/>
          <p:cNvSpPr/>
          <p:nvPr/>
        </p:nvSpPr>
        <p:spPr>
          <a:xfrm>
            <a:off x="3269949" y="3913766"/>
            <a:ext cx="6732640" cy="1258519"/>
          </a:xfrm>
          <a:custGeom>
            <a:avLst/>
            <a:gdLst/>
            <a:ahLst/>
            <a:cxnLst/>
            <a:rect l="l" t="t" r="r" b="b"/>
            <a:pathLst>
              <a:path w="85129" h="15913" extrusionOk="0">
                <a:moveTo>
                  <a:pt x="81192" y="11976"/>
                </a:moveTo>
                <a:cubicBezTo>
                  <a:pt x="76022" y="6973"/>
                  <a:pt x="68016" y="4037"/>
                  <a:pt x="61511" y="7073"/>
                </a:cubicBezTo>
                <a:cubicBezTo>
                  <a:pt x="58643" y="8407"/>
                  <a:pt x="56207" y="10575"/>
                  <a:pt x="53005" y="11075"/>
                </a:cubicBezTo>
                <a:cubicBezTo>
                  <a:pt x="51437" y="11342"/>
                  <a:pt x="49803" y="11242"/>
                  <a:pt x="48202" y="10975"/>
                </a:cubicBezTo>
                <a:cubicBezTo>
                  <a:pt x="46434" y="10608"/>
                  <a:pt x="44666" y="10008"/>
                  <a:pt x="43031" y="9241"/>
                </a:cubicBezTo>
                <a:cubicBezTo>
                  <a:pt x="38795" y="7239"/>
                  <a:pt x="34992" y="4304"/>
                  <a:pt x="30689" y="2403"/>
                </a:cubicBezTo>
                <a:cubicBezTo>
                  <a:pt x="26353" y="568"/>
                  <a:pt x="21016" y="1"/>
                  <a:pt x="17180" y="2803"/>
                </a:cubicBezTo>
                <a:cubicBezTo>
                  <a:pt x="15745" y="3870"/>
                  <a:pt x="14611" y="5338"/>
                  <a:pt x="13143" y="6405"/>
                </a:cubicBezTo>
                <a:cubicBezTo>
                  <a:pt x="10942" y="8040"/>
                  <a:pt x="8140" y="8640"/>
                  <a:pt x="5671" y="9741"/>
                </a:cubicBezTo>
                <a:cubicBezTo>
                  <a:pt x="3336" y="10842"/>
                  <a:pt x="1335" y="13210"/>
                  <a:pt x="1" y="15912"/>
                </a:cubicBezTo>
                <a:lnTo>
                  <a:pt x="44032" y="15912"/>
                </a:lnTo>
                <a:lnTo>
                  <a:pt x="85128" y="15912"/>
                </a:lnTo>
                <a:cubicBezTo>
                  <a:pt x="83727" y="14678"/>
                  <a:pt x="82526" y="13244"/>
                  <a:pt x="81192" y="119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26096" y="-193028"/>
            <a:ext cx="3369906" cy="1722364"/>
          </a:xfrm>
          <a:custGeom>
            <a:avLst/>
            <a:gdLst/>
            <a:ahLst/>
            <a:cxnLst/>
            <a:rect l="l" t="t" r="r" b="b"/>
            <a:pathLst>
              <a:path w="48102" h="24585" extrusionOk="0">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a:off x="6098039" y="3457193"/>
            <a:ext cx="3402170" cy="1738655"/>
          </a:xfrm>
          <a:custGeom>
            <a:avLst/>
            <a:gdLst/>
            <a:ahLst/>
            <a:cxnLst/>
            <a:rect l="l" t="t" r="r" b="b"/>
            <a:pathLst>
              <a:path w="101240" h="51738" extrusionOk="0">
                <a:moveTo>
                  <a:pt x="100572" y="234"/>
                </a:moveTo>
                <a:cubicBezTo>
                  <a:pt x="96369" y="2669"/>
                  <a:pt x="93000" y="6139"/>
                  <a:pt x="90531" y="10342"/>
                </a:cubicBezTo>
                <a:cubicBezTo>
                  <a:pt x="89364" y="12343"/>
                  <a:pt x="88530" y="14511"/>
                  <a:pt x="87930" y="16746"/>
                </a:cubicBezTo>
                <a:cubicBezTo>
                  <a:pt x="87162" y="19581"/>
                  <a:pt x="87029" y="22584"/>
                  <a:pt x="86162" y="25352"/>
                </a:cubicBezTo>
                <a:cubicBezTo>
                  <a:pt x="83827" y="32624"/>
                  <a:pt x="75354" y="33091"/>
                  <a:pt x="69150" y="31490"/>
                </a:cubicBezTo>
                <a:cubicBezTo>
                  <a:pt x="64513" y="30322"/>
                  <a:pt x="59476" y="27687"/>
                  <a:pt x="55206" y="31223"/>
                </a:cubicBezTo>
                <a:cubicBezTo>
                  <a:pt x="53572" y="32624"/>
                  <a:pt x="52671" y="34726"/>
                  <a:pt x="51737" y="36594"/>
                </a:cubicBezTo>
                <a:cubicBezTo>
                  <a:pt x="50369" y="39362"/>
                  <a:pt x="48702" y="41797"/>
                  <a:pt x="46133" y="43632"/>
                </a:cubicBezTo>
                <a:cubicBezTo>
                  <a:pt x="40162" y="47802"/>
                  <a:pt x="34692" y="43899"/>
                  <a:pt x="29488" y="40763"/>
                </a:cubicBezTo>
                <a:cubicBezTo>
                  <a:pt x="20582" y="35326"/>
                  <a:pt x="9307" y="37494"/>
                  <a:pt x="3002" y="45700"/>
                </a:cubicBezTo>
                <a:cubicBezTo>
                  <a:pt x="1701" y="47368"/>
                  <a:pt x="801" y="49236"/>
                  <a:pt x="134" y="51204"/>
                </a:cubicBezTo>
                <a:cubicBezTo>
                  <a:pt x="0" y="51571"/>
                  <a:pt x="567" y="51738"/>
                  <a:pt x="701" y="51371"/>
                </a:cubicBezTo>
                <a:cubicBezTo>
                  <a:pt x="2702" y="45667"/>
                  <a:pt x="7139" y="41297"/>
                  <a:pt x="12843" y="39296"/>
                </a:cubicBezTo>
                <a:cubicBezTo>
                  <a:pt x="19181" y="37061"/>
                  <a:pt x="25485" y="38862"/>
                  <a:pt x="30889" y="42364"/>
                </a:cubicBezTo>
                <a:cubicBezTo>
                  <a:pt x="35092" y="45033"/>
                  <a:pt x="39195" y="47301"/>
                  <a:pt x="44198" y="45400"/>
                </a:cubicBezTo>
                <a:cubicBezTo>
                  <a:pt x="48802" y="43665"/>
                  <a:pt x="51037" y="39462"/>
                  <a:pt x="53138" y="35359"/>
                </a:cubicBezTo>
                <a:cubicBezTo>
                  <a:pt x="54639" y="32457"/>
                  <a:pt x="56574" y="30222"/>
                  <a:pt x="60076" y="30056"/>
                </a:cubicBezTo>
                <a:cubicBezTo>
                  <a:pt x="63345" y="29889"/>
                  <a:pt x="66648" y="31523"/>
                  <a:pt x="69717" y="32324"/>
                </a:cubicBezTo>
                <a:cubicBezTo>
                  <a:pt x="74220" y="33458"/>
                  <a:pt x="79724" y="33491"/>
                  <a:pt x="83493" y="30322"/>
                </a:cubicBezTo>
                <a:cubicBezTo>
                  <a:pt x="87729" y="26787"/>
                  <a:pt x="87396" y="21216"/>
                  <a:pt x="88730" y="16312"/>
                </a:cubicBezTo>
                <a:cubicBezTo>
                  <a:pt x="90231" y="10809"/>
                  <a:pt x="93800" y="5938"/>
                  <a:pt x="98304" y="2469"/>
                </a:cubicBezTo>
                <a:cubicBezTo>
                  <a:pt x="99138" y="1835"/>
                  <a:pt x="100038" y="1302"/>
                  <a:pt x="100906" y="768"/>
                </a:cubicBezTo>
                <a:cubicBezTo>
                  <a:pt x="101239" y="568"/>
                  <a:pt x="100906" y="1"/>
                  <a:pt x="100572" y="23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8"/>
          <p:cNvSpPr/>
          <p:nvPr/>
        </p:nvSpPr>
        <p:spPr>
          <a:xfrm>
            <a:off x="509300" y="-193031"/>
            <a:ext cx="2657853" cy="709603"/>
          </a:xfrm>
          <a:custGeom>
            <a:avLst/>
            <a:gdLst/>
            <a:ahLst/>
            <a:cxnLst/>
            <a:rect l="l" t="t" r="r" b="b"/>
            <a:pathLst>
              <a:path w="79091" h="21116" extrusionOk="0">
                <a:moveTo>
                  <a:pt x="267" y="434"/>
                </a:moveTo>
                <a:cubicBezTo>
                  <a:pt x="1" y="7006"/>
                  <a:pt x="3503" y="13044"/>
                  <a:pt x="8874" y="16713"/>
                </a:cubicBezTo>
                <a:cubicBezTo>
                  <a:pt x="15178" y="21116"/>
                  <a:pt x="22683" y="19982"/>
                  <a:pt x="29355" y="17113"/>
                </a:cubicBezTo>
                <a:cubicBezTo>
                  <a:pt x="33358" y="15379"/>
                  <a:pt x="37160" y="13177"/>
                  <a:pt x="41063" y="11342"/>
                </a:cubicBezTo>
                <a:cubicBezTo>
                  <a:pt x="45733" y="9207"/>
                  <a:pt x="50703" y="8040"/>
                  <a:pt x="55840" y="7873"/>
                </a:cubicBezTo>
                <a:cubicBezTo>
                  <a:pt x="60644" y="7740"/>
                  <a:pt x="65214" y="9207"/>
                  <a:pt x="69984" y="9474"/>
                </a:cubicBezTo>
                <a:cubicBezTo>
                  <a:pt x="73320" y="9674"/>
                  <a:pt x="76755" y="8574"/>
                  <a:pt x="78857" y="5905"/>
                </a:cubicBezTo>
                <a:cubicBezTo>
                  <a:pt x="79090" y="5572"/>
                  <a:pt x="78657" y="5171"/>
                  <a:pt x="78390" y="5471"/>
                </a:cubicBezTo>
                <a:cubicBezTo>
                  <a:pt x="75655" y="9007"/>
                  <a:pt x="71151" y="9141"/>
                  <a:pt x="67048" y="8540"/>
                </a:cubicBezTo>
                <a:cubicBezTo>
                  <a:pt x="63012" y="7973"/>
                  <a:pt x="59176" y="7173"/>
                  <a:pt x="55040" y="7239"/>
                </a:cubicBezTo>
                <a:cubicBezTo>
                  <a:pt x="47334" y="7506"/>
                  <a:pt x="40663" y="10675"/>
                  <a:pt x="33891" y="14144"/>
                </a:cubicBezTo>
                <a:cubicBezTo>
                  <a:pt x="26986" y="17680"/>
                  <a:pt x="19281" y="20916"/>
                  <a:pt x="11609" y="17513"/>
                </a:cubicBezTo>
                <a:cubicBezTo>
                  <a:pt x="5004" y="14578"/>
                  <a:pt x="501" y="7506"/>
                  <a:pt x="801" y="334"/>
                </a:cubicBezTo>
                <a:cubicBezTo>
                  <a:pt x="868" y="1"/>
                  <a:pt x="267" y="1"/>
                  <a:pt x="267" y="4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txBox="1">
            <a:spLocks noGrp="1"/>
          </p:cNvSpPr>
          <p:nvPr>
            <p:ph type="title"/>
          </p:nvPr>
        </p:nvSpPr>
        <p:spPr>
          <a:xfrm>
            <a:off x="1388100" y="1724700"/>
            <a:ext cx="6367800" cy="1694100"/>
          </a:xfrm>
          <a:prstGeom prst="rect">
            <a:avLst/>
          </a:prstGeom>
        </p:spPr>
        <p:txBody>
          <a:bodyPr spcFirstLastPara="1" wrap="square" lIns="0" tIns="0" rIns="0" bIns="0" anchor="ctr" anchorCtr="0">
            <a:noAutofit/>
          </a:bodyPr>
          <a:lstStyle>
            <a:lvl1pPr lvl="0">
              <a:lnSpc>
                <a:spcPct val="80000"/>
              </a:lnSpc>
              <a:spcBef>
                <a:spcPts val="0"/>
              </a:spcBef>
              <a:spcAft>
                <a:spcPts val="0"/>
              </a:spcAft>
              <a:buSzPts val="4800"/>
              <a:buNone/>
              <a:defRPr sz="7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rot="-5400000" flipH="1">
            <a:off x="-534003" y="-410922"/>
            <a:ext cx="2365353" cy="2540748"/>
          </a:xfrm>
          <a:custGeom>
            <a:avLst/>
            <a:gdLst/>
            <a:ahLst/>
            <a:cxnLst/>
            <a:rect l="l" t="t" r="r" b="b"/>
            <a:pathLst>
              <a:path w="53539" h="57509" extrusionOk="0">
                <a:moveTo>
                  <a:pt x="8006" y="49169"/>
                </a:moveTo>
                <a:cubicBezTo>
                  <a:pt x="8307" y="47268"/>
                  <a:pt x="7973" y="45333"/>
                  <a:pt x="8273" y="43399"/>
                </a:cubicBezTo>
                <a:cubicBezTo>
                  <a:pt x="8707" y="40330"/>
                  <a:pt x="10942" y="37528"/>
                  <a:pt x="13844" y="36327"/>
                </a:cubicBezTo>
                <a:cubicBezTo>
                  <a:pt x="16646" y="35193"/>
                  <a:pt x="19815" y="35526"/>
                  <a:pt x="22817" y="35393"/>
                </a:cubicBezTo>
                <a:cubicBezTo>
                  <a:pt x="25819" y="35259"/>
                  <a:pt x="29188" y="34425"/>
                  <a:pt x="30789" y="31890"/>
                </a:cubicBezTo>
                <a:cubicBezTo>
                  <a:pt x="31523" y="30689"/>
                  <a:pt x="31790" y="29255"/>
                  <a:pt x="32057" y="27887"/>
                </a:cubicBezTo>
                <a:cubicBezTo>
                  <a:pt x="32524" y="25753"/>
                  <a:pt x="33058" y="23651"/>
                  <a:pt x="34158" y="21750"/>
                </a:cubicBezTo>
                <a:cubicBezTo>
                  <a:pt x="35226" y="19882"/>
                  <a:pt x="36994" y="18314"/>
                  <a:pt x="39129" y="17847"/>
                </a:cubicBezTo>
                <a:cubicBezTo>
                  <a:pt x="40530" y="17547"/>
                  <a:pt x="42031" y="17747"/>
                  <a:pt x="43498" y="17680"/>
                </a:cubicBezTo>
                <a:cubicBezTo>
                  <a:pt x="47368" y="17413"/>
                  <a:pt x="50837" y="14978"/>
                  <a:pt x="53205" y="11876"/>
                </a:cubicBezTo>
                <a:cubicBezTo>
                  <a:pt x="53339" y="11709"/>
                  <a:pt x="53405" y="11576"/>
                  <a:pt x="53539" y="11409"/>
                </a:cubicBezTo>
                <a:cubicBezTo>
                  <a:pt x="52505" y="9541"/>
                  <a:pt x="51404" y="7473"/>
                  <a:pt x="49369" y="6706"/>
                </a:cubicBezTo>
                <a:cubicBezTo>
                  <a:pt x="45867" y="5405"/>
                  <a:pt x="42398" y="8974"/>
                  <a:pt x="38695" y="9241"/>
                </a:cubicBezTo>
                <a:cubicBezTo>
                  <a:pt x="35726" y="9508"/>
                  <a:pt x="33058" y="7673"/>
                  <a:pt x="30522" y="6072"/>
                </a:cubicBezTo>
                <a:cubicBezTo>
                  <a:pt x="24718" y="2536"/>
                  <a:pt x="17513" y="1"/>
                  <a:pt x="11209" y="2536"/>
                </a:cubicBezTo>
                <a:cubicBezTo>
                  <a:pt x="9674" y="3170"/>
                  <a:pt x="8206" y="4070"/>
                  <a:pt x="6972" y="5171"/>
                </a:cubicBezTo>
                <a:cubicBezTo>
                  <a:pt x="4504" y="7306"/>
                  <a:pt x="2636" y="10141"/>
                  <a:pt x="1668" y="13244"/>
                </a:cubicBezTo>
                <a:cubicBezTo>
                  <a:pt x="167" y="18181"/>
                  <a:pt x="835" y="23651"/>
                  <a:pt x="1" y="28688"/>
                </a:cubicBezTo>
                <a:lnTo>
                  <a:pt x="1" y="57509"/>
                </a:lnTo>
                <a:cubicBezTo>
                  <a:pt x="134" y="57442"/>
                  <a:pt x="267" y="57409"/>
                  <a:pt x="368" y="57409"/>
                </a:cubicBezTo>
                <a:cubicBezTo>
                  <a:pt x="4204" y="56274"/>
                  <a:pt x="7439" y="53072"/>
                  <a:pt x="8006" y="491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9"/>
          <p:cNvSpPr/>
          <p:nvPr/>
        </p:nvSpPr>
        <p:spPr>
          <a:xfrm rot="10800000">
            <a:off x="-2149526" y="3143152"/>
            <a:ext cx="4858076" cy="3129548"/>
          </a:xfrm>
          <a:custGeom>
            <a:avLst/>
            <a:gdLst/>
            <a:ahLst/>
            <a:cxnLst/>
            <a:rect l="l" t="t" r="r" b="b"/>
            <a:pathLst>
              <a:path w="98138" h="63220" extrusionOk="0">
                <a:moveTo>
                  <a:pt x="2536" y="0"/>
                </a:moveTo>
                <a:cubicBezTo>
                  <a:pt x="768" y="2535"/>
                  <a:pt x="1" y="5704"/>
                  <a:pt x="535" y="8740"/>
                </a:cubicBezTo>
                <a:cubicBezTo>
                  <a:pt x="2036" y="17146"/>
                  <a:pt x="12410" y="20982"/>
                  <a:pt x="15879" y="28721"/>
                </a:cubicBezTo>
                <a:cubicBezTo>
                  <a:pt x="17914" y="33257"/>
                  <a:pt x="17280" y="38561"/>
                  <a:pt x="16513" y="43465"/>
                </a:cubicBezTo>
                <a:cubicBezTo>
                  <a:pt x="16079" y="46100"/>
                  <a:pt x="15612" y="48869"/>
                  <a:pt x="16446" y="51437"/>
                </a:cubicBezTo>
                <a:cubicBezTo>
                  <a:pt x="17046" y="53238"/>
                  <a:pt x="18181" y="54739"/>
                  <a:pt x="19448" y="56107"/>
                </a:cubicBezTo>
                <a:cubicBezTo>
                  <a:pt x="23932" y="60782"/>
                  <a:pt x="30436" y="63219"/>
                  <a:pt x="36910" y="63219"/>
                </a:cubicBezTo>
                <a:cubicBezTo>
                  <a:pt x="41754" y="63219"/>
                  <a:pt x="46583" y="61855"/>
                  <a:pt x="50537" y="59042"/>
                </a:cubicBezTo>
                <a:cubicBezTo>
                  <a:pt x="56375" y="54873"/>
                  <a:pt x="60044" y="48301"/>
                  <a:pt x="65548" y="43732"/>
                </a:cubicBezTo>
                <a:cubicBezTo>
                  <a:pt x="70526" y="39593"/>
                  <a:pt x="76988" y="37341"/>
                  <a:pt x="83454" y="37341"/>
                </a:cubicBezTo>
                <a:cubicBezTo>
                  <a:pt x="84180" y="37341"/>
                  <a:pt x="84905" y="37370"/>
                  <a:pt x="85629" y="37427"/>
                </a:cubicBezTo>
                <a:cubicBezTo>
                  <a:pt x="89591" y="37744"/>
                  <a:pt x="93614" y="38905"/>
                  <a:pt x="97525" y="38905"/>
                </a:cubicBezTo>
                <a:cubicBezTo>
                  <a:pt x="97730" y="38905"/>
                  <a:pt x="97934" y="38901"/>
                  <a:pt x="98138" y="38895"/>
                </a:cubicBezTo>
                <a:lnTo>
                  <a:pt x="981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9"/>
          <p:cNvSpPr/>
          <p:nvPr/>
        </p:nvSpPr>
        <p:spPr>
          <a:xfrm>
            <a:off x="7519300" y="3392550"/>
            <a:ext cx="1917225" cy="1847175"/>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9"/>
          <p:cNvSpPr/>
          <p:nvPr/>
        </p:nvSpPr>
        <p:spPr>
          <a:xfrm rot="-1037058">
            <a:off x="-168127" y="-141641"/>
            <a:ext cx="1977187" cy="527877"/>
          </a:xfrm>
          <a:custGeom>
            <a:avLst/>
            <a:gdLst/>
            <a:ahLst/>
            <a:cxnLst/>
            <a:rect l="l" t="t" r="r" b="b"/>
            <a:pathLst>
              <a:path w="79091" h="21116" extrusionOk="0">
                <a:moveTo>
                  <a:pt x="267" y="434"/>
                </a:moveTo>
                <a:cubicBezTo>
                  <a:pt x="1" y="7006"/>
                  <a:pt x="3503" y="13044"/>
                  <a:pt x="8874" y="16713"/>
                </a:cubicBezTo>
                <a:cubicBezTo>
                  <a:pt x="15178" y="21116"/>
                  <a:pt x="22683" y="19982"/>
                  <a:pt x="29355" y="17113"/>
                </a:cubicBezTo>
                <a:cubicBezTo>
                  <a:pt x="33358" y="15379"/>
                  <a:pt x="37160" y="13177"/>
                  <a:pt x="41063" y="11342"/>
                </a:cubicBezTo>
                <a:cubicBezTo>
                  <a:pt x="45733" y="9207"/>
                  <a:pt x="50703" y="8040"/>
                  <a:pt x="55840" y="7873"/>
                </a:cubicBezTo>
                <a:cubicBezTo>
                  <a:pt x="60644" y="7740"/>
                  <a:pt x="65214" y="9207"/>
                  <a:pt x="69984" y="9474"/>
                </a:cubicBezTo>
                <a:cubicBezTo>
                  <a:pt x="73320" y="9674"/>
                  <a:pt x="76755" y="8574"/>
                  <a:pt x="78857" y="5905"/>
                </a:cubicBezTo>
                <a:cubicBezTo>
                  <a:pt x="79090" y="5572"/>
                  <a:pt x="78657" y="5171"/>
                  <a:pt x="78390" y="5471"/>
                </a:cubicBezTo>
                <a:cubicBezTo>
                  <a:pt x="75655" y="9007"/>
                  <a:pt x="71151" y="9141"/>
                  <a:pt x="67048" y="8540"/>
                </a:cubicBezTo>
                <a:cubicBezTo>
                  <a:pt x="63012" y="7973"/>
                  <a:pt x="59176" y="7173"/>
                  <a:pt x="55040" y="7239"/>
                </a:cubicBezTo>
                <a:cubicBezTo>
                  <a:pt x="47334" y="7506"/>
                  <a:pt x="40663" y="10675"/>
                  <a:pt x="33891" y="14144"/>
                </a:cubicBezTo>
                <a:cubicBezTo>
                  <a:pt x="26986" y="17680"/>
                  <a:pt x="19281" y="20916"/>
                  <a:pt x="11609" y="17513"/>
                </a:cubicBezTo>
                <a:cubicBezTo>
                  <a:pt x="5004" y="14578"/>
                  <a:pt x="501" y="7506"/>
                  <a:pt x="801" y="334"/>
                </a:cubicBezTo>
                <a:cubicBezTo>
                  <a:pt x="868" y="1"/>
                  <a:pt x="267" y="1"/>
                  <a:pt x="267" y="43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9"/>
          <p:cNvSpPr txBox="1">
            <a:spLocks noGrp="1"/>
          </p:cNvSpPr>
          <p:nvPr>
            <p:ph type="title"/>
          </p:nvPr>
        </p:nvSpPr>
        <p:spPr>
          <a:xfrm>
            <a:off x="2446975" y="1870148"/>
            <a:ext cx="4864500" cy="645000"/>
          </a:xfrm>
          <a:prstGeom prst="rect">
            <a:avLst/>
          </a:prstGeom>
        </p:spPr>
        <p:txBody>
          <a:bodyPr spcFirstLastPara="1" wrap="square" lIns="0" tIns="0" rIns="0" bIns="0" anchor="t" anchorCtr="0">
            <a:noAutofit/>
          </a:bodyPr>
          <a:lstStyle>
            <a:lvl1pPr lvl="0" algn="r" rtl="0">
              <a:lnSpc>
                <a:spcPct val="90000"/>
              </a:lnSpc>
              <a:spcBef>
                <a:spcPts val="0"/>
              </a:spcBef>
              <a:spcAft>
                <a:spcPts val="0"/>
              </a:spcAft>
              <a:buSzPts val="5200"/>
              <a:buFont typeface="Commissioner"/>
              <a:buNone/>
              <a:defRPr sz="4500">
                <a:latin typeface="Commissioner ExtraBold"/>
                <a:ea typeface="Commissioner ExtraBold"/>
                <a:cs typeface="Commissioner ExtraBold"/>
                <a:sym typeface="Commissioner ExtraBold"/>
              </a:defRPr>
            </a:lvl1pPr>
            <a:lvl2pPr lvl="1" algn="ctr" rtl="0">
              <a:spcBef>
                <a:spcPts val="0"/>
              </a:spcBef>
              <a:spcAft>
                <a:spcPts val="0"/>
              </a:spcAft>
              <a:buSzPts val="5200"/>
              <a:buNone/>
              <a:defRPr sz="4200"/>
            </a:lvl2pPr>
            <a:lvl3pPr lvl="2" algn="ctr" rtl="0">
              <a:spcBef>
                <a:spcPts val="0"/>
              </a:spcBef>
              <a:spcAft>
                <a:spcPts val="0"/>
              </a:spcAft>
              <a:buSzPts val="5200"/>
              <a:buNone/>
              <a:defRPr sz="4200"/>
            </a:lvl3pPr>
            <a:lvl4pPr lvl="3" algn="ctr" rtl="0">
              <a:spcBef>
                <a:spcPts val="0"/>
              </a:spcBef>
              <a:spcAft>
                <a:spcPts val="0"/>
              </a:spcAft>
              <a:buSzPts val="5200"/>
              <a:buNone/>
              <a:defRPr sz="4200"/>
            </a:lvl4pPr>
            <a:lvl5pPr lvl="4" algn="ctr" rtl="0">
              <a:spcBef>
                <a:spcPts val="0"/>
              </a:spcBef>
              <a:spcAft>
                <a:spcPts val="0"/>
              </a:spcAft>
              <a:buSzPts val="5200"/>
              <a:buNone/>
              <a:defRPr sz="4200"/>
            </a:lvl5pPr>
            <a:lvl6pPr lvl="5" algn="ctr" rtl="0">
              <a:spcBef>
                <a:spcPts val="0"/>
              </a:spcBef>
              <a:spcAft>
                <a:spcPts val="0"/>
              </a:spcAft>
              <a:buSzPts val="5200"/>
              <a:buNone/>
              <a:defRPr sz="4200"/>
            </a:lvl6pPr>
            <a:lvl7pPr lvl="6" algn="ctr" rtl="0">
              <a:spcBef>
                <a:spcPts val="0"/>
              </a:spcBef>
              <a:spcAft>
                <a:spcPts val="0"/>
              </a:spcAft>
              <a:buSzPts val="5200"/>
              <a:buNone/>
              <a:defRPr sz="4200"/>
            </a:lvl7pPr>
            <a:lvl8pPr lvl="7" algn="ctr" rtl="0">
              <a:spcBef>
                <a:spcPts val="0"/>
              </a:spcBef>
              <a:spcAft>
                <a:spcPts val="0"/>
              </a:spcAft>
              <a:buSzPts val="5200"/>
              <a:buNone/>
              <a:defRPr sz="4200"/>
            </a:lvl8pPr>
            <a:lvl9pPr lvl="8" algn="ctr" rtl="0">
              <a:spcBef>
                <a:spcPts val="0"/>
              </a:spcBef>
              <a:spcAft>
                <a:spcPts val="0"/>
              </a:spcAft>
              <a:buSzPts val="5200"/>
              <a:buNone/>
              <a:defRPr sz="4200"/>
            </a:lvl9pPr>
          </a:lstStyle>
          <a:p>
            <a:endParaRPr/>
          </a:p>
        </p:txBody>
      </p:sp>
      <p:sp>
        <p:nvSpPr>
          <p:cNvPr id="65" name="Google Shape;65;p9"/>
          <p:cNvSpPr txBox="1">
            <a:spLocks noGrp="1"/>
          </p:cNvSpPr>
          <p:nvPr>
            <p:ph type="subTitle" idx="1"/>
          </p:nvPr>
        </p:nvSpPr>
        <p:spPr>
          <a:xfrm>
            <a:off x="2444575" y="2758163"/>
            <a:ext cx="4866900" cy="1369200"/>
          </a:xfrm>
          <a:prstGeom prst="rect">
            <a:avLst/>
          </a:prstGeom>
        </p:spPr>
        <p:txBody>
          <a:bodyPr spcFirstLastPara="1" wrap="square" lIns="0" tIns="0" rIns="0" bIns="0" anchor="t" anchorCtr="0">
            <a:noAutofit/>
          </a:bodyPr>
          <a:lstStyle>
            <a:lvl1pPr lvl="0" algn="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title"/>
          </p:nvPr>
        </p:nvSpPr>
        <p:spPr>
          <a:xfrm>
            <a:off x="661875" y="933675"/>
            <a:ext cx="4095000" cy="1214100"/>
          </a:xfrm>
          <a:prstGeom prst="rect">
            <a:avLst/>
          </a:prstGeom>
        </p:spPr>
        <p:txBody>
          <a:bodyPr spcFirstLastPara="1" wrap="square" lIns="0" tIns="0" rIns="0" bIns="0" anchor="t" anchorCtr="0">
            <a:noAutofit/>
          </a:bodyPr>
          <a:lstStyle>
            <a:lvl1pPr lvl="0" algn="l" rtl="0">
              <a:lnSpc>
                <a:spcPct val="80000"/>
              </a:lnSpc>
              <a:spcBef>
                <a:spcPts val="0"/>
              </a:spcBef>
              <a:spcAft>
                <a:spcPts val="0"/>
              </a:spcAft>
              <a:buSzPts val="5200"/>
              <a:buFont typeface="Commissioner"/>
              <a:buNone/>
              <a:defRPr sz="3100">
                <a:latin typeface="Commissioner ExtraBold"/>
                <a:ea typeface="Commissioner ExtraBold"/>
                <a:cs typeface="Commissioner ExtraBold"/>
                <a:sym typeface="Commissioner ExtraBold"/>
              </a:defRPr>
            </a:lvl1pPr>
            <a:lvl2pPr lvl="1" algn="ctr" rtl="0">
              <a:spcBef>
                <a:spcPts val="0"/>
              </a:spcBef>
              <a:spcAft>
                <a:spcPts val="0"/>
              </a:spcAft>
              <a:buSzPts val="5200"/>
              <a:buNone/>
              <a:defRPr sz="4200"/>
            </a:lvl2pPr>
            <a:lvl3pPr lvl="2" algn="ctr" rtl="0">
              <a:spcBef>
                <a:spcPts val="0"/>
              </a:spcBef>
              <a:spcAft>
                <a:spcPts val="0"/>
              </a:spcAft>
              <a:buSzPts val="5200"/>
              <a:buNone/>
              <a:defRPr sz="4200"/>
            </a:lvl3pPr>
            <a:lvl4pPr lvl="3" algn="ctr" rtl="0">
              <a:spcBef>
                <a:spcPts val="0"/>
              </a:spcBef>
              <a:spcAft>
                <a:spcPts val="0"/>
              </a:spcAft>
              <a:buSzPts val="5200"/>
              <a:buNone/>
              <a:defRPr sz="4200"/>
            </a:lvl4pPr>
            <a:lvl5pPr lvl="4" algn="ctr" rtl="0">
              <a:spcBef>
                <a:spcPts val="0"/>
              </a:spcBef>
              <a:spcAft>
                <a:spcPts val="0"/>
              </a:spcAft>
              <a:buSzPts val="5200"/>
              <a:buNone/>
              <a:defRPr sz="4200"/>
            </a:lvl5pPr>
            <a:lvl6pPr lvl="5" algn="ctr" rtl="0">
              <a:spcBef>
                <a:spcPts val="0"/>
              </a:spcBef>
              <a:spcAft>
                <a:spcPts val="0"/>
              </a:spcAft>
              <a:buSzPts val="5200"/>
              <a:buNone/>
              <a:defRPr sz="4200"/>
            </a:lvl6pPr>
            <a:lvl7pPr lvl="6" algn="ctr" rtl="0">
              <a:spcBef>
                <a:spcPts val="0"/>
              </a:spcBef>
              <a:spcAft>
                <a:spcPts val="0"/>
              </a:spcAft>
              <a:buSzPts val="5200"/>
              <a:buNone/>
              <a:defRPr sz="4200"/>
            </a:lvl7pPr>
            <a:lvl8pPr lvl="7" algn="ctr" rtl="0">
              <a:spcBef>
                <a:spcPts val="0"/>
              </a:spcBef>
              <a:spcAft>
                <a:spcPts val="0"/>
              </a:spcAft>
              <a:buSzPts val="5200"/>
              <a:buNone/>
              <a:defRPr sz="4200"/>
            </a:lvl8pPr>
            <a:lvl9pPr lvl="8" algn="ctr" rtl="0">
              <a:spcBef>
                <a:spcPts val="0"/>
              </a:spcBef>
              <a:spcAft>
                <a:spcPts val="0"/>
              </a:spcAft>
              <a:buSzPts val="5200"/>
              <a:buNone/>
              <a:defRPr sz="42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8"/>
        <p:cNvGrpSpPr/>
        <p:nvPr/>
      </p:nvGrpSpPr>
      <p:grpSpPr>
        <a:xfrm>
          <a:off x="0" y="0"/>
          <a:ext cx="0" cy="0"/>
          <a:chOff x="0" y="0"/>
          <a:chExt cx="0" cy="0"/>
        </a:xfrm>
      </p:grpSpPr>
      <p:sp>
        <p:nvSpPr>
          <p:cNvPr id="69" name="Google Shape;69;p11"/>
          <p:cNvSpPr/>
          <p:nvPr/>
        </p:nvSpPr>
        <p:spPr>
          <a:xfrm>
            <a:off x="2794625" y="4306375"/>
            <a:ext cx="4747219" cy="887388"/>
          </a:xfrm>
          <a:custGeom>
            <a:avLst/>
            <a:gdLst/>
            <a:ahLst/>
            <a:cxnLst/>
            <a:rect l="l" t="t" r="r" b="b"/>
            <a:pathLst>
              <a:path w="85129" h="15913" extrusionOk="0">
                <a:moveTo>
                  <a:pt x="81192" y="11976"/>
                </a:moveTo>
                <a:cubicBezTo>
                  <a:pt x="76022" y="6973"/>
                  <a:pt x="68016" y="4037"/>
                  <a:pt x="61511" y="7073"/>
                </a:cubicBezTo>
                <a:cubicBezTo>
                  <a:pt x="58643" y="8407"/>
                  <a:pt x="56207" y="10575"/>
                  <a:pt x="53005" y="11075"/>
                </a:cubicBezTo>
                <a:cubicBezTo>
                  <a:pt x="51437" y="11342"/>
                  <a:pt x="49803" y="11242"/>
                  <a:pt x="48202" y="10975"/>
                </a:cubicBezTo>
                <a:cubicBezTo>
                  <a:pt x="46434" y="10608"/>
                  <a:pt x="44666" y="10008"/>
                  <a:pt x="43031" y="9241"/>
                </a:cubicBezTo>
                <a:cubicBezTo>
                  <a:pt x="38795" y="7239"/>
                  <a:pt x="34992" y="4304"/>
                  <a:pt x="30689" y="2403"/>
                </a:cubicBezTo>
                <a:cubicBezTo>
                  <a:pt x="26353" y="568"/>
                  <a:pt x="21016" y="1"/>
                  <a:pt x="17180" y="2803"/>
                </a:cubicBezTo>
                <a:cubicBezTo>
                  <a:pt x="15745" y="3870"/>
                  <a:pt x="14611" y="5338"/>
                  <a:pt x="13143" y="6405"/>
                </a:cubicBezTo>
                <a:cubicBezTo>
                  <a:pt x="10942" y="8040"/>
                  <a:pt x="8140" y="8640"/>
                  <a:pt x="5671" y="9741"/>
                </a:cubicBezTo>
                <a:cubicBezTo>
                  <a:pt x="3336" y="10842"/>
                  <a:pt x="1335" y="13210"/>
                  <a:pt x="1" y="15912"/>
                </a:cubicBezTo>
                <a:lnTo>
                  <a:pt x="44032" y="15912"/>
                </a:lnTo>
                <a:lnTo>
                  <a:pt x="85128" y="15912"/>
                </a:lnTo>
                <a:cubicBezTo>
                  <a:pt x="83727" y="14678"/>
                  <a:pt x="82526" y="13244"/>
                  <a:pt x="81192" y="119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1"/>
          <p:cNvSpPr/>
          <p:nvPr/>
        </p:nvSpPr>
        <p:spPr>
          <a:xfrm rot="5400000">
            <a:off x="-471136" y="3834293"/>
            <a:ext cx="2246179" cy="1460600"/>
          </a:xfrm>
          <a:custGeom>
            <a:avLst/>
            <a:gdLst/>
            <a:ahLst/>
            <a:cxnLst/>
            <a:rect l="l" t="t" r="r" b="b"/>
            <a:pathLst>
              <a:path w="27509" h="17888" extrusionOk="0">
                <a:moveTo>
                  <a:pt x="18162" y="0"/>
                </a:moveTo>
                <a:cubicBezTo>
                  <a:pt x="18036" y="0"/>
                  <a:pt x="17908" y="3"/>
                  <a:pt x="17780" y="8"/>
                </a:cubicBezTo>
                <a:cubicBezTo>
                  <a:pt x="15078" y="74"/>
                  <a:pt x="12443" y="1209"/>
                  <a:pt x="10174" y="2710"/>
                </a:cubicBezTo>
                <a:cubicBezTo>
                  <a:pt x="4971" y="6112"/>
                  <a:pt x="1301" y="11749"/>
                  <a:pt x="1" y="17887"/>
                </a:cubicBezTo>
                <a:lnTo>
                  <a:pt x="23818" y="17887"/>
                </a:lnTo>
                <a:cubicBezTo>
                  <a:pt x="25586" y="15619"/>
                  <a:pt x="26786" y="13150"/>
                  <a:pt x="26987" y="10782"/>
                </a:cubicBezTo>
                <a:cubicBezTo>
                  <a:pt x="27509" y="5200"/>
                  <a:pt x="23973" y="0"/>
                  <a:pt x="181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1"/>
          <p:cNvSpPr/>
          <p:nvPr/>
        </p:nvSpPr>
        <p:spPr>
          <a:xfrm flipH="1">
            <a:off x="-30975" y="-39975"/>
            <a:ext cx="3514322" cy="2263908"/>
          </a:xfrm>
          <a:custGeom>
            <a:avLst/>
            <a:gdLst/>
            <a:ahLst/>
            <a:cxnLst/>
            <a:rect l="l" t="t" r="r" b="b"/>
            <a:pathLst>
              <a:path w="98138" h="63220" extrusionOk="0">
                <a:moveTo>
                  <a:pt x="2536" y="0"/>
                </a:moveTo>
                <a:cubicBezTo>
                  <a:pt x="768" y="2535"/>
                  <a:pt x="1" y="5704"/>
                  <a:pt x="535" y="8740"/>
                </a:cubicBezTo>
                <a:cubicBezTo>
                  <a:pt x="2036" y="17146"/>
                  <a:pt x="12410" y="20982"/>
                  <a:pt x="15879" y="28721"/>
                </a:cubicBezTo>
                <a:cubicBezTo>
                  <a:pt x="17914" y="33257"/>
                  <a:pt x="17280" y="38561"/>
                  <a:pt x="16513" y="43465"/>
                </a:cubicBezTo>
                <a:cubicBezTo>
                  <a:pt x="16079" y="46100"/>
                  <a:pt x="15612" y="48869"/>
                  <a:pt x="16446" y="51437"/>
                </a:cubicBezTo>
                <a:cubicBezTo>
                  <a:pt x="17046" y="53238"/>
                  <a:pt x="18181" y="54739"/>
                  <a:pt x="19448" y="56107"/>
                </a:cubicBezTo>
                <a:cubicBezTo>
                  <a:pt x="23932" y="60782"/>
                  <a:pt x="30436" y="63219"/>
                  <a:pt x="36910" y="63219"/>
                </a:cubicBezTo>
                <a:cubicBezTo>
                  <a:pt x="41754" y="63219"/>
                  <a:pt x="46583" y="61855"/>
                  <a:pt x="50537" y="59042"/>
                </a:cubicBezTo>
                <a:cubicBezTo>
                  <a:pt x="56375" y="54873"/>
                  <a:pt x="60044" y="48301"/>
                  <a:pt x="65548" y="43732"/>
                </a:cubicBezTo>
                <a:cubicBezTo>
                  <a:pt x="70526" y="39593"/>
                  <a:pt x="76988" y="37341"/>
                  <a:pt x="83454" y="37341"/>
                </a:cubicBezTo>
                <a:cubicBezTo>
                  <a:pt x="84180" y="37341"/>
                  <a:pt x="84905" y="37370"/>
                  <a:pt x="85629" y="37427"/>
                </a:cubicBezTo>
                <a:cubicBezTo>
                  <a:pt x="89591" y="37744"/>
                  <a:pt x="93614" y="38905"/>
                  <a:pt x="97525" y="38905"/>
                </a:cubicBezTo>
                <a:cubicBezTo>
                  <a:pt x="97730" y="38905"/>
                  <a:pt x="97934" y="38901"/>
                  <a:pt x="98138" y="38895"/>
                </a:cubicBezTo>
                <a:lnTo>
                  <a:pt x="981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a:off x="6772625" y="3900325"/>
            <a:ext cx="2531000" cy="1293450"/>
          </a:xfrm>
          <a:custGeom>
            <a:avLst/>
            <a:gdLst/>
            <a:ahLst/>
            <a:cxnLst/>
            <a:rect l="l" t="t" r="r" b="b"/>
            <a:pathLst>
              <a:path w="101240" h="51738" extrusionOk="0">
                <a:moveTo>
                  <a:pt x="100572" y="234"/>
                </a:moveTo>
                <a:cubicBezTo>
                  <a:pt x="96369" y="2669"/>
                  <a:pt x="93000" y="6139"/>
                  <a:pt x="90531" y="10342"/>
                </a:cubicBezTo>
                <a:cubicBezTo>
                  <a:pt x="89364" y="12343"/>
                  <a:pt x="88530" y="14511"/>
                  <a:pt x="87930" y="16746"/>
                </a:cubicBezTo>
                <a:cubicBezTo>
                  <a:pt x="87162" y="19581"/>
                  <a:pt x="87029" y="22584"/>
                  <a:pt x="86162" y="25352"/>
                </a:cubicBezTo>
                <a:cubicBezTo>
                  <a:pt x="83827" y="32624"/>
                  <a:pt x="75354" y="33091"/>
                  <a:pt x="69150" y="31490"/>
                </a:cubicBezTo>
                <a:cubicBezTo>
                  <a:pt x="64513" y="30322"/>
                  <a:pt x="59476" y="27687"/>
                  <a:pt x="55206" y="31223"/>
                </a:cubicBezTo>
                <a:cubicBezTo>
                  <a:pt x="53572" y="32624"/>
                  <a:pt x="52671" y="34726"/>
                  <a:pt x="51737" y="36594"/>
                </a:cubicBezTo>
                <a:cubicBezTo>
                  <a:pt x="50369" y="39362"/>
                  <a:pt x="48702" y="41797"/>
                  <a:pt x="46133" y="43632"/>
                </a:cubicBezTo>
                <a:cubicBezTo>
                  <a:pt x="40162" y="47802"/>
                  <a:pt x="34692" y="43899"/>
                  <a:pt x="29488" y="40763"/>
                </a:cubicBezTo>
                <a:cubicBezTo>
                  <a:pt x="20582" y="35326"/>
                  <a:pt x="9307" y="37494"/>
                  <a:pt x="3002" y="45700"/>
                </a:cubicBezTo>
                <a:cubicBezTo>
                  <a:pt x="1701" y="47368"/>
                  <a:pt x="801" y="49236"/>
                  <a:pt x="134" y="51204"/>
                </a:cubicBezTo>
                <a:cubicBezTo>
                  <a:pt x="0" y="51571"/>
                  <a:pt x="567" y="51738"/>
                  <a:pt x="701" y="51371"/>
                </a:cubicBezTo>
                <a:cubicBezTo>
                  <a:pt x="2702" y="45667"/>
                  <a:pt x="7139" y="41297"/>
                  <a:pt x="12843" y="39296"/>
                </a:cubicBezTo>
                <a:cubicBezTo>
                  <a:pt x="19181" y="37061"/>
                  <a:pt x="25485" y="38862"/>
                  <a:pt x="30889" y="42364"/>
                </a:cubicBezTo>
                <a:cubicBezTo>
                  <a:pt x="35092" y="45033"/>
                  <a:pt x="39195" y="47301"/>
                  <a:pt x="44198" y="45400"/>
                </a:cubicBezTo>
                <a:cubicBezTo>
                  <a:pt x="48802" y="43665"/>
                  <a:pt x="51037" y="39462"/>
                  <a:pt x="53138" y="35359"/>
                </a:cubicBezTo>
                <a:cubicBezTo>
                  <a:pt x="54639" y="32457"/>
                  <a:pt x="56574" y="30222"/>
                  <a:pt x="60076" y="30056"/>
                </a:cubicBezTo>
                <a:cubicBezTo>
                  <a:pt x="63345" y="29889"/>
                  <a:pt x="66648" y="31523"/>
                  <a:pt x="69717" y="32324"/>
                </a:cubicBezTo>
                <a:cubicBezTo>
                  <a:pt x="74220" y="33458"/>
                  <a:pt x="79724" y="33491"/>
                  <a:pt x="83493" y="30322"/>
                </a:cubicBezTo>
                <a:cubicBezTo>
                  <a:pt x="87729" y="26787"/>
                  <a:pt x="87396" y="21216"/>
                  <a:pt x="88730" y="16312"/>
                </a:cubicBezTo>
                <a:cubicBezTo>
                  <a:pt x="90231" y="10809"/>
                  <a:pt x="93800" y="5938"/>
                  <a:pt x="98304" y="2469"/>
                </a:cubicBezTo>
                <a:cubicBezTo>
                  <a:pt x="99138" y="1835"/>
                  <a:pt x="100038" y="1302"/>
                  <a:pt x="100906" y="768"/>
                </a:cubicBezTo>
                <a:cubicBezTo>
                  <a:pt x="101239" y="568"/>
                  <a:pt x="100906" y="1"/>
                  <a:pt x="100572" y="23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txBox="1">
            <a:spLocks noGrp="1"/>
          </p:cNvSpPr>
          <p:nvPr>
            <p:ph type="title" hasCustomPrompt="1"/>
          </p:nvPr>
        </p:nvSpPr>
        <p:spPr>
          <a:xfrm>
            <a:off x="3925525" y="1406850"/>
            <a:ext cx="4551900" cy="1963500"/>
          </a:xfrm>
          <a:prstGeom prst="rect">
            <a:avLst/>
          </a:prstGeom>
        </p:spPr>
        <p:txBody>
          <a:bodyPr spcFirstLastPara="1" wrap="square" lIns="0" tIns="0" rIns="0" bIns="0"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4" name="Google Shape;74;p11"/>
          <p:cNvSpPr txBox="1">
            <a:spLocks noGrp="1"/>
          </p:cNvSpPr>
          <p:nvPr>
            <p:ph type="subTitle" idx="1"/>
          </p:nvPr>
        </p:nvSpPr>
        <p:spPr>
          <a:xfrm>
            <a:off x="3927157" y="3342625"/>
            <a:ext cx="4548600" cy="294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chemeClr val="dk2"/>
              </a:buClr>
              <a:buSzPts val="2800"/>
              <a:buFont typeface="Barlow SemiBold"/>
              <a:buNone/>
              <a:defRPr sz="3100">
                <a:solidFill>
                  <a:schemeClr val="dk2"/>
                </a:solidFill>
                <a:latin typeface="Commissioner ExtraBold"/>
                <a:ea typeface="Commissioner ExtraBold"/>
                <a:cs typeface="Commissioner ExtraBold"/>
                <a:sym typeface="Commissioner ExtraBold"/>
              </a:defRPr>
            </a:lvl1pPr>
            <a:lvl2pPr lvl="1">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2pPr>
            <a:lvl3pPr lvl="2">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3pPr>
            <a:lvl4pPr lvl="3">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4pPr>
            <a:lvl5pPr lvl="4">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5pPr>
            <a:lvl6pPr lvl="5">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6pPr>
            <a:lvl7pPr lvl="6">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7pPr>
            <a:lvl8pPr lvl="7">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8pPr>
            <a:lvl9pPr lvl="8">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0" tIns="0" rIns="0" bIns="0" anchor="t" anchorCtr="0">
            <a:noAutofit/>
          </a:bodyPr>
          <a:lstStyle>
            <a:lvl1pPr marL="457200" lvl="0" indent="-342900">
              <a:lnSpc>
                <a:spcPct val="100000"/>
              </a:lnSpc>
              <a:spcBef>
                <a:spcPts val="0"/>
              </a:spcBef>
              <a:spcAft>
                <a:spcPts val="0"/>
              </a:spcAft>
              <a:buClr>
                <a:schemeClr val="dk1"/>
              </a:buClr>
              <a:buSzPts val="1800"/>
              <a:buFont typeface="Syne"/>
              <a:buChar char="●"/>
              <a:defRPr sz="1800">
                <a:solidFill>
                  <a:schemeClr val="dk1"/>
                </a:solidFill>
                <a:latin typeface="Syne"/>
                <a:ea typeface="Syne"/>
                <a:cs typeface="Syne"/>
                <a:sym typeface="Syne"/>
              </a:defRPr>
            </a:lvl1pPr>
            <a:lvl2pPr marL="914400" lvl="1"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2pPr>
            <a:lvl3pPr marL="1371600" lvl="2"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3pPr>
            <a:lvl4pPr marL="1828800" lvl="3"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4pPr>
            <a:lvl5pPr marL="2286000" lvl="4"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5pPr>
            <a:lvl6pPr marL="2743200" lvl="5"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6pPr>
            <a:lvl7pPr marL="3200400" lvl="6"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7pPr>
            <a:lvl8pPr marL="3657600" lvl="7"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8pPr>
            <a:lvl9pPr marL="4114800" lvl="8" indent="-3175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88"/>
        <p:cNvGrpSpPr/>
        <p:nvPr/>
      </p:nvGrpSpPr>
      <p:grpSpPr>
        <a:xfrm>
          <a:off x="0" y="0"/>
          <a:ext cx="0" cy="0"/>
          <a:chOff x="0" y="0"/>
          <a:chExt cx="0" cy="0"/>
        </a:xfrm>
      </p:grpSpPr>
      <p:sp>
        <p:nvSpPr>
          <p:cNvPr id="289" name="Google Shape;289;p3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90" name="Google Shape;290;p3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2.xml"/><Relationship Id="rId5" Type="http://schemas.openxmlformats.org/officeDocument/2006/relationships/image" Target="../media/image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2.xml"/><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2.xml"/><Relationship Id="rId5" Type="http://schemas.openxmlformats.org/officeDocument/2006/relationships/image" Target="../media/image11.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3" Type="http://schemas.openxmlformats.org/officeDocument/2006/relationships/hyperlink" Target="https://docs.google.com/spreadsheets/d/1vzYtntF8x_NbxkUV20vWgdxo3PBY-XbYo4QdMgsZTXM/copy#gid=1775629278" TargetMode="External"/><Relationship Id="rId2" Type="http://schemas.openxmlformats.org/officeDocument/2006/relationships/notesSlide" Target="../notesSlides/notesSlide28.xml"/><Relationship Id="rId1" Type="http://schemas.openxmlformats.org/officeDocument/2006/relationships/slideLayout" Target="../slideLayouts/slideLayout19.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hyperlink" Target="https://docs.google.com/spreadsheets/d/1vzYtntF8x_NbxkUV20vWgdxo3PBY-XbYo4QdMgsZTXM/copy"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hyperlink" Target="https://docs.google.com/spreadsheets/d/1vzYtntF8x_NbxkUV20vWgdxo3PBY-XbYo4QdMgsZTXM/copy#gid=1613933862" TargetMode="External"/><Relationship Id="rId2" Type="http://schemas.openxmlformats.org/officeDocument/2006/relationships/notesSlide" Target="../notesSlides/notesSlide37.xml"/><Relationship Id="rId1" Type="http://schemas.openxmlformats.org/officeDocument/2006/relationships/slideLayout" Target="../slideLayouts/slideLayout19.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3" Type="http://schemas.openxmlformats.org/officeDocument/2006/relationships/hyperlink" Target="https://docs.google.com/spreadsheets/d/1vzYtntF8x_NbxkUV20vWgdxo3PBY-XbYo4QdMgsZTXM/copy#gid=432191622" TargetMode="External"/><Relationship Id="rId2" Type="http://schemas.openxmlformats.org/officeDocument/2006/relationships/notesSlide" Target="../notesSlides/notesSlide38.xml"/><Relationship Id="rId1" Type="http://schemas.openxmlformats.org/officeDocument/2006/relationships/slideLayout" Target="../slideLayouts/slideLayout20.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8" Type="http://schemas.openxmlformats.org/officeDocument/2006/relationships/hyperlink" Target="https://www.flaticon.com/packs/renewable-energy-43/?utm_source=slidesgo_template&amp;utm_medium=referral-link&amp;utm_campaign=sg_resources&amp;utm_content=flaticon" TargetMode="External"/><Relationship Id="rId3" Type="http://schemas.openxmlformats.org/officeDocument/2006/relationships/hyperlink" Target="https://www.freepik.com/free-photo/man-using-tablet-eco-friendly-wind-power-project-layout_12389097.htm/?utm_source=slidesgo_template&amp;utm_medium=referral-link&amp;utm_campaign=sg_resources&amp;utm_content=freepik" TargetMode="External"/><Relationship Id="rId7" Type="http://schemas.openxmlformats.org/officeDocument/2006/relationships/hyperlink" Target="https://www.freepik.com/free-photo/young-man-posing-outdoor_12975927.htm/?utm_source=slidesgo_template&amp;utm_medium=referral-link&amp;utm_campaign=sg_resources&amp;utm_content=freepik" TargetMode="External"/><Relationship Id="rId2" Type="http://schemas.openxmlformats.org/officeDocument/2006/relationships/notesSlide" Target="../notesSlides/notesSlide48.xml"/><Relationship Id="rId1" Type="http://schemas.openxmlformats.org/officeDocument/2006/relationships/slideLayout" Target="../slideLayouts/slideLayout28.xml"/><Relationship Id="rId6" Type="http://schemas.openxmlformats.org/officeDocument/2006/relationships/hyperlink" Target="https://www.freepik.com/free-photo/portrait-mature-woman-smiling_10847332.htm/?utm_source=slidesgo_template&amp;utm_medium=referral-link&amp;utm_campaign=sg_resources&amp;utm_content=freepik" TargetMode="External"/><Relationship Id="rId11" Type="http://schemas.openxmlformats.org/officeDocument/2006/relationships/hyperlink" Target="https://www.freepik.com/free-vector/technology-devices-set_722489.htm/?utm_source=slidesgo_template&amp;utm_medium=referral-link&amp;utm_campaign=sg_resources&amp;utm_content=freepik/?utm_source=slidesgo_template&amp;utm_medium=referral-link&amp;utm_campaign=sg_resources&amp;utm_content=freepik" TargetMode="External"/><Relationship Id="rId5" Type="http://schemas.openxmlformats.org/officeDocument/2006/relationships/hyperlink" Target="https://www.freepik.com/free-photo/portrait-brunette-smiley-woman_10823201.htm/?utm_source=slidesgo_template&amp;utm_medium=referral-link&amp;utm_campaign=sg_resources&amp;utm_content=freepik" TargetMode="External"/><Relationship Id="rId10" Type="http://schemas.openxmlformats.org/officeDocument/2006/relationships/hyperlink" Target="https://www.freepik.com/free-vector/abstract-organic-shapes-banners_4038561.htm/?utm_source=slidesgo_template&amp;utm_medium=referral-link&amp;utm_campaign=sg_resources&amp;utm_content=freepik" TargetMode="External"/><Relationship Id="rId4" Type="http://schemas.openxmlformats.org/officeDocument/2006/relationships/hyperlink" Target="https://www.freepik.com/free-photo/woman-showing-wind-energy-innovation_12063016.htm/?utm_source=slidesgo_template&amp;utm_medium=referral-link&amp;utm_campaign=sg_resources&amp;utm_content=freepik" TargetMode="External"/><Relationship Id="rId9" Type="http://schemas.openxmlformats.org/officeDocument/2006/relationships/hyperlink" Target="https://www.freepik.com/free-vector/zero-waste-landing-page_13402455.htm/?utm_source=slidesgo_template&amp;utm_medium=referral-link&amp;utm_campaign=sg_resources&amp;utm_content=freepik"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9.xml"/><Relationship Id="rId1" Type="http://schemas.openxmlformats.org/officeDocument/2006/relationships/slideLayout" Target="../slideLayouts/slideLayout32.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0.xml"/><Relationship Id="rId1" Type="http://schemas.openxmlformats.org/officeDocument/2006/relationships/slideLayout" Target="../slideLayouts/slideLayout32.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7.xml"/></Relationships>
</file>

<file path=ppt/slides/_rels/slide51.xml.rels><?xml version="1.0" encoding="UTF-8" standalone="yes"?>
<Relationships xmlns="http://schemas.openxmlformats.org/package/2006/relationships"><Relationship Id="rId3" Type="http://schemas.openxmlformats.org/officeDocument/2006/relationships/hyperlink" Target="https://fonts.google.com/specimen/Commissioner" TargetMode="External"/><Relationship Id="rId2" Type="http://schemas.openxmlformats.org/officeDocument/2006/relationships/notesSlide" Target="../notesSlides/notesSlide51.xml"/><Relationship Id="rId1" Type="http://schemas.openxmlformats.org/officeDocument/2006/relationships/slideLayout" Target="../slideLayouts/slideLayout32.xml"/><Relationship Id="rId4" Type="http://schemas.openxmlformats.org/officeDocument/2006/relationships/hyperlink" Target="https://fonts.google.com/specimen/Syne" TargetMode="External"/></Relationships>
</file>

<file path=ppt/slides/_rels/slide52.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2.gif"/><Relationship Id="rId2" Type="http://schemas.openxmlformats.org/officeDocument/2006/relationships/notesSlide" Target="../notesSlides/notesSlide52.xml"/><Relationship Id="rId1" Type="http://schemas.openxmlformats.org/officeDocument/2006/relationships/slideLayout" Target="../slideLayouts/slideLayout32.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1.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0.gif"/><Relationship Id="rId4" Type="http://schemas.openxmlformats.org/officeDocument/2006/relationships/image" Target="../media/image18.gif"/><Relationship Id="rId9" Type="http://schemas.openxmlformats.org/officeDocument/2006/relationships/image" Target="../media/image19.gif"/></Relationships>
</file>

<file path=ppt/slides/_rels/slide53.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53.xml"/><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2.xml"/></Relationships>
</file>

<file path=ppt/slides/_rels/slide59.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59.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2.xml"/></Relationships>
</file>

<file path=ppt/slides/_rels/slide6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6.xml"/><Relationship Id="rId1" Type="http://schemas.openxmlformats.org/officeDocument/2006/relationships/slideLayout" Target="../slideLayouts/slideLayout32.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7"/>
          <p:cNvSpPr txBox="1">
            <a:spLocks noGrp="1"/>
          </p:cNvSpPr>
          <p:nvPr>
            <p:ph type="ctrTitle"/>
          </p:nvPr>
        </p:nvSpPr>
        <p:spPr>
          <a:xfrm>
            <a:off x="1597000" y="1369050"/>
            <a:ext cx="5115900" cy="1917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CRYLYA </a:t>
            </a:r>
            <a:br>
              <a:rPr lang="en" dirty="0"/>
            </a:br>
            <a:r>
              <a:rPr lang="en" dirty="0"/>
              <a:t>WHEELCHAIR</a:t>
            </a:r>
            <a:endParaRPr dirty="0"/>
          </a:p>
        </p:txBody>
      </p:sp>
      <p:sp>
        <p:nvSpPr>
          <p:cNvPr id="297" name="Google Shape;297;p37"/>
          <p:cNvSpPr/>
          <p:nvPr/>
        </p:nvSpPr>
        <p:spPr>
          <a:xfrm>
            <a:off x="1597000" y="3549250"/>
            <a:ext cx="38949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7"/>
          <p:cNvSpPr txBox="1">
            <a:spLocks noGrp="1"/>
          </p:cNvSpPr>
          <p:nvPr>
            <p:ph type="subTitle" idx="1"/>
          </p:nvPr>
        </p:nvSpPr>
        <p:spPr>
          <a:xfrm>
            <a:off x="1762900" y="3607600"/>
            <a:ext cx="3585766" cy="35325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Give your loved ones wings to fly</a:t>
            </a:r>
            <a:endParaRPr dirty="0"/>
          </a:p>
        </p:txBody>
      </p:sp>
      <p:sp>
        <p:nvSpPr>
          <p:cNvPr id="5" name="Google Shape;298;p37">
            <a:extLst>
              <a:ext uri="{FF2B5EF4-FFF2-40B4-BE49-F238E27FC236}">
                <a16:creationId xmlns:a16="http://schemas.microsoft.com/office/drawing/2014/main" id="{71327FDB-084D-4AB9-948C-7FDC61E48010}"/>
              </a:ext>
            </a:extLst>
          </p:cNvPr>
          <p:cNvSpPr txBox="1">
            <a:spLocks/>
          </p:cNvSpPr>
          <p:nvPr/>
        </p:nvSpPr>
        <p:spPr>
          <a:xfrm>
            <a:off x="1751567" y="4085206"/>
            <a:ext cx="3585766" cy="35325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600"/>
              <a:buFont typeface="Syne"/>
              <a:buNone/>
              <a:defRPr sz="1600" b="0"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1600"/>
              <a:buFont typeface="Syne"/>
              <a:buNone/>
              <a:defRPr sz="1600" b="0" i="0" u="none" strike="noStrike" cap="none">
                <a:solidFill>
                  <a:schemeClr val="dk1"/>
                </a:solidFill>
                <a:latin typeface="Syne"/>
                <a:ea typeface="Syne"/>
                <a:cs typeface="Syne"/>
                <a:sym typeface="Syne"/>
              </a:defRPr>
            </a:lvl2pPr>
            <a:lvl3pPr marL="1371600" marR="0" lvl="2" indent="-317500" algn="ctr" rtl="0">
              <a:lnSpc>
                <a:spcPct val="100000"/>
              </a:lnSpc>
              <a:spcBef>
                <a:spcPts val="0"/>
              </a:spcBef>
              <a:spcAft>
                <a:spcPts val="0"/>
              </a:spcAft>
              <a:buClr>
                <a:schemeClr val="dk1"/>
              </a:buClr>
              <a:buSzPts val="1600"/>
              <a:buFont typeface="Syne"/>
              <a:buNone/>
              <a:defRPr sz="1600" b="0" i="0" u="none" strike="noStrike" cap="none">
                <a:solidFill>
                  <a:schemeClr val="dk1"/>
                </a:solidFill>
                <a:latin typeface="Syne"/>
                <a:ea typeface="Syne"/>
                <a:cs typeface="Syne"/>
                <a:sym typeface="Syne"/>
              </a:defRPr>
            </a:lvl3pPr>
            <a:lvl4pPr marL="1828800" marR="0" lvl="3" indent="-317500" algn="ctr" rtl="0">
              <a:lnSpc>
                <a:spcPct val="100000"/>
              </a:lnSpc>
              <a:spcBef>
                <a:spcPts val="0"/>
              </a:spcBef>
              <a:spcAft>
                <a:spcPts val="0"/>
              </a:spcAft>
              <a:buClr>
                <a:schemeClr val="dk1"/>
              </a:buClr>
              <a:buSzPts val="1600"/>
              <a:buFont typeface="Syne"/>
              <a:buNone/>
              <a:defRPr sz="1600" b="0" i="0" u="none" strike="noStrike" cap="none">
                <a:solidFill>
                  <a:schemeClr val="dk1"/>
                </a:solidFill>
                <a:latin typeface="Syne"/>
                <a:ea typeface="Syne"/>
                <a:cs typeface="Syne"/>
                <a:sym typeface="Syne"/>
              </a:defRPr>
            </a:lvl4pPr>
            <a:lvl5pPr marL="2286000" marR="0" lvl="4" indent="-317500" algn="ctr" rtl="0">
              <a:lnSpc>
                <a:spcPct val="100000"/>
              </a:lnSpc>
              <a:spcBef>
                <a:spcPts val="0"/>
              </a:spcBef>
              <a:spcAft>
                <a:spcPts val="0"/>
              </a:spcAft>
              <a:buClr>
                <a:schemeClr val="dk1"/>
              </a:buClr>
              <a:buSzPts val="1600"/>
              <a:buFont typeface="Syne"/>
              <a:buNone/>
              <a:defRPr sz="1600" b="0" i="0" u="none" strike="noStrike" cap="none">
                <a:solidFill>
                  <a:schemeClr val="dk1"/>
                </a:solidFill>
                <a:latin typeface="Syne"/>
                <a:ea typeface="Syne"/>
                <a:cs typeface="Syne"/>
                <a:sym typeface="Syne"/>
              </a:defRPr>
            </a:lvl5pPr>
            <a:lvl6pPr marL="2743200" marR="0" lvl="5" indent="-317500" algn="ctr" rtl="0">
              <a:lnSpc>
                <a:spcPct val="100000"/>
              </a:lnSpc>
              <a:spcBef>
                <a:spcPts val="0"/>
              </a:spcBef>
              <a:spcAft>
                <a:spcPts val="0"/>
              </a:spcAft>
              <a:buClr>
                <a:schemeClr val="dk1"/>
              </a:buClr>
              <a:buSzPts val="1600"/>
              <a:buFont typeface="Syne"/>
              <a:buNone/>
              <a:defRPr sz="1600" b="0" i="0" u="none" strike="noStrike" cap="none">
                <a:solidFill>
                  <a:schemeClr val="dk1"/>
                </a:solidFill>
                <a:latin typeface="Syne"/>
                <a:ea typeface="Syne"/>
                <a:cs typeface="Syne"/>
                <a:sym typeface="Syne"/>
              </a:defRPr>
            </a:lvl6pPr>
            <a:lvl7pPr marL="3200400" marR="0" lvl="6" indent="-317500" algn="ctr" rtl="0">
              <a:lnSpc>
                <a:spcPct val="100000"/>
              </a:lnSpc>
              <a:spcBef>
                <a:spcPts val="0"/>
              </a:spcBef>
              <a:spcAft>
                <a:spcPts val="0"/>
              </a:spcAft>
              <a:buClr>
                <a:schemeClr val="dk1"/>
              </a:buClr>
              <a:buSzPts val="1600"/>
              <a:buFont typeface="Syne"/>
              <a:buNone/>
              <a:defRPr sz="1600" b="0" i="0" u="none" strike="noStrike" cap="none">
                <a:solidFill>
                  <a:schemeClr val="dk1"/>
                </a:solidFill>
                <a:latin typeface="Syne"/>
                <a:ea typeface="Syne"/>
                <a:cs typeface="Syne"/>
                <a:sym typeface="Syne"/>
              </a:defRPr>
            </a:lvl7pPr>
            <a:lvl8pPr marL="3657600" marR="0" lvl="7" indent="-317500" algn="ctr" rtl="0">
              <a:lnSpc>
                <a:spcPct val="100000"/>
              </a:lnSpc>
              <a:spcBef>
                <a:spcPts val="0"/>
              </a:spcBef>
              <a:spcAft>
                <a:spcPts val="0"/>
              </a:spcAft>
              <a:buClr>
                <a:schemeClr val="dk1"/>
              </a:buClr>
              <a:buSzPts val="1600"/>
              <a:buFont typeface="Syne"/>
              <a:buNone/>
              <a:defRPr sz="1600" b="0" i="0" u="none" strike="noStrike" cap="none">
                <a:solidFill>
                  <a:schemeClr val="dk1"/>
                </a:solidFill>
                <a:latin typeface="Syne"/>
                <a:ea typeface="Syne"/>
                <a:cs typeface="Syne"/>
                <a:sym typeface="Syne"/>
              </a:defRPr>
            </a:lvl8pPr>
            <a:lvl9pPr marL="4114800" marR="0" lvl="8" indent="-317500" algn="ctr" rtl="0">
              <a:lnSpc>
                <a:spcPct val="100000"/>
              </a:lnSpc>
              <a:spcBef>
                <a:spcPts val="0"/>
              </a:spcBef>
              <a:spcAft>
                <a:spcPts val="0"/>
              </a:spcAft>
              <a:buClr>
                <a:schemeClr val="dk1"/>
              </a:buClr>
              <a:buSzPts val="1600"/>
              <a:buFont typeface="Syne"/>
              <a:buNone/>
              <a:defRPr sz="1600" b="0" i="0" u="none" strike="noStrike" cap="none">
                <a:solidFill>
                  <a:schemeClr val="dk1"/>
                </a:solidFill>
                <a:latin typeface="Syne"/>
                <a:ea typeface="Syne"/>
                <a:cs typeface="Syne"/>
                <a:sym typeface="Syne"/>
              </a:defRPr>
            </a:lvl9pPr>
          </a:lstStyle>
          <a:p>
            <a:pPr marL="0" indent="0"/>
            <a:r>
              <a:rPr lang="en-US" dirty="0"/>
              <a:t>By Team Sinister Rewind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62"/>
          <p:cNvSpPr txBox="1">
            <a:spLocks noGrp="1"/>
          </p:cNvSpPr>
          <p:nvPr>
            <p:ph type="title"/>
          </p:nvPr>
        </p:nvSpPr>
        <p:spPr>
          <a:xfrm>
            <a:off x="713250" y="469500"/>
            <a:ext cx="5784300" cy="45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AUTOPILOT</a:t>
            </a:r>
            <a:endParaRPr dirty="0"/>
          </a:p>
        </p:txBody>
      </p:sp>
      <p:sp>
        <p:nvSpPr>
          <p:cNvPr id="906" name="Google Shape;906;p62"/>
          <p:cNvSpPr txBox="1">
            <a:spLocks noGrp="1"/>
          </p:cNvSpPr>
          <p:nvPr>
            <p:ph type="subTitle" idx="1"/>
          </p:nvPr>
        </p:nvSpPr>
        <p:spPr>
          <a:xfrm>
            <a:off x="713250" y="1746051"/>
            <a:ext cx="3729000" cy="1135600"/>
          </a:xfrm>
          <a:prstGeom prst="rect">
            <a:avLst/>
          </a:prstGeom>
        </p:spPr>
        <p:txBody>
          <a:bodyPr spcFirstLastPara="1" wrap="square" lIns="0" tIns="0" rIns="0" bIns="0" anchor="t" anchorCtr="0">
            <a:noAutofit/>
          </a:bodyPr>
          <a:lstStyle/>
          <a:p>
            <a:pPr algn="l"/>
            <a:r>
              <a:rPr lang="en-US" sz="1600" dirty="0">
                <a:solidFill>
                  <a:schemeClr val="tx2"/>
                </a:solidFill>
              </a:rPr>
              <a:t>Automatic navigation around obstacles.</a:t>
            </a:r>
          </a:p>
          <a:p>
            <a:pPr algn="l"/>
            <a:endParaRPr lang="en-US" sz="1600" dirty="0">
              <a:solidFill>
                <a:schemeClr val="tx2"/>
              </a:solidFill>
            </a:endParaRPr>
          </a:p>
          <a:p>
            <a:pPr algn="l"/>
            <a:r>
              <a:rPr lang="en-US" sz="1600" dirty="0">
                <a:solidFill>
                  <a:schemeClr val="tx2"/>
                </a:solidFill>
              </a:rPr>
              <a:t>The sensors detect if there is an object in front of the chair and stop or turn accordingly.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62"/>
          <p:cNvSpPr txBox="1">
            <a:spLocks noGrp="1"/>
          </p:cNvSpPr>
          <p:nvPr>
            <p:ph type="title"/>
          </p:nvPr>
        </p:nvSpPr>
        <p:spPr>
          <a:xfrm>
            <a:off x="713250" y="469500"/>
            <a:ext cx="5784300" cy="45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MANUAL NAVIGATION</a:t>
            </a:r>
            <a:endParaRPr dirty="0"/>
          </a:p>
        </p:txBody>
      </p:sp>
      <p:sp>
        <p:nvSpPr>
          <p:cNvPr id="906" name="Google Shape;906;p62"/>
          <p:cNvSpPr txBox="1">
            <a:spLocks noGrp="1"/>
          </p:cNvSpPr>
          <p:nvPr>
            <p:ph type="subTitle" idx="1"/>
          </p:nvPr>
        </p:nvSpPr>
        <p:spPr>
          <a:xfrm>
            <a:off x="713250" y="1746051"/>
            <a:ext cx="3729000" cy="1135600"/>
          </a:xfrm>
          <a:prstGeom prst="rect">
            <a:avLst/>
          </a:prstGeom>
        </p:spPr>
        <p:txBody>
          <a:bodyPr spcFirstLastPara="1" wrap="square" lIns="0" tIns="0" rIns="0" bIns="0" anchor="t" anchorCtr="0">
            <a:noAutofit/>
          </a:bodyPr>
          <a:lstStyle/>
          <a:p>
            <a:r>
              <a:rPr lang="en-US" sz="1600" dirty="0">
                <a:solidFill>
                  <a:schemeClr val="tx2"/>
                </a:solidFill>
              </a:rPr>
              <a:t>The wheelchair can be navigated manually using joysticks provided on the arm of the wheelchair.</a:t>
            </a:r>
          </a:p>
          <a:p>
            <a:endParaRPr lang="en-US" sz="1600" dirty="0">
              <a:solidFill>
                <a:schemeClr val="tx2"/>
              </a:solidFill>
            </a:endParaRPr>
          </a:p>
          <a:p>
            <a:r>
              <a:rPr lang="en-US" sz="1600" dirty="0">
                <a:solidFill>
                  <a:schemeClr val="tx2"/>
                </a:solidFill>
              </a:rPr>
              <a:t>There are 2 joysticks provided on the arm of the chair, one to move forward and backwards and </a:t>
            </a:r>
            <a:r>
              <a:rPr lang="en-IN" sz="1600" dirty="0">
                <a:solidFill>
                  <a:schemeClr val="tx2"/>
                </a:solidFill>
              </a:rPr>
              <a:t>the second for left and right navigation.</a:t>
            </a:r>
          </a:p>
        </p:txBody>
      </p:sp>
    </p:spTree>
    <p:extLst>
      <p:ext uri="{BB962C8B-B14F-4D97-AF65-F5344CB8AC3E}">
        <p14:creationId xmlns:p14="http://schemas.microsoft.com/office/powerpoint/2010/main" val="2606578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62"/>
          <p:cNvSpPr txBox="1">
            <a:spLocks noGrp="1"/>
          </p:cNvSpPr>
          <p:nvPr>
            <p:ph type="title"/>
          </p:nvPr>
        </p:nvSpPr>
        <p:spPr>
          <a:xfrm>
            <a:off x="713250" y="469500"/>
            <a:ext cx="5784300" cy="45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BUTTONS</a:t>
            </a:r>
            <a:endParaRPr dirty="0"/>
          </a:p>
        </p:txBody>
      </p:sp>
      <p:sp>
        <p:nvSpPr>
          <p:cNvPr id="906" name="Google Shape;906;p62"/>
          <p:cNvSpPr txBox="1">
            <a:spLocks noGrp="1"/>
          </p:cNvSpPr>
          <p:nvPr>
            <p:ph type="subTitle" idx="1"/>
          </p:nvPr>
        </p:nvSpPr>
        <p:spPr>
          <a:xfrm>
            <a:off x="713250" y="1126247"/>
            <a:ext cx="3729000" cy="1135600"/>
          </a:xfrm>
          <a:prstGeom prst="rect">
            <a:avLst/>
          </a:prstGeom>
        </p:spPr>
        <p:txBody>
          <a:bodyPr spcFirstLastPara="1" wrap="square" lIns="0" tIns="0" rIns="0" bIns="0" anchor="t" anchorCtr="0">
            <a:noAutofit/>
          </a:bodyPr>
          <a:lstStyle/>
          <a:p>
            <a:r>
              <a:rPr lang="en-US" dirty="0">
                <a:solidFill>
                  <a:schemeClr val="tx2"/>
                </a:solidFill>
              </a:rPr>
              <a:t>Located on the arm of the wheelchair are 4 buttons for Food, Water, Toilet &amp; Pain/Emergency</a:t>
            </a:r>
          </a:p>
          <a:p>
            <a:r>
              <a:rPr lang="en-IN" dirty="0">
                <a:solidFill>
                  <a:schemeClr val="tx2"/>
                </a:solidFill>
              </a:rPr>
              <a:t>When any of these buttons is pressed, the LCD Display in front of these buttons will display what the person needs and a notification will be sent on the app. </a:t>
            </a:r>
          </a:p>
          <a:p>
            <a:r>
              <a:rPr lang="en-IN" dirty="0">
                <a:solidFill>
                  <a:schemeClr val="tx2"/>
                </a:solidFill>
              </a:rPr>
              <a:t>In case the pain/emergency button is pressed, it will set off an alarm on the chair and will alert an emergency contact via the app.</a:t>
            </a:r>
          </a:p>
        </p:txBody>
      </p:sp>
    </p:spTree>
    <p:extLst>
      <p:ext uri="{BB962C8B-B14F-4D97-AF65-F5344CB8AC3E}">
        <p14:creationId xmlns:p14="http://schemas.microsoft.com/office/powerpoint/2010/main" val="2456250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62"/>
          <p:cNvSpPr txBox="1">
            <a:spLocks noGrp="1"/>
          </p:cNvSpPr>
          <p:nvPr>
            <p:ph type="title"/>
          </p:nvPr>
        </p:nvSpPr>
        <p:spPr>
          <a:xfrm>
            <a:off x="713250" y="469500"/>
            <a:ext cx="5784300" cy="45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FALL ALERT</a:t>
            </a:r>
            <a:endParaRPr dirty="0"/>
          </a:p>
        </p:txBody>
      </p:sp>
      <p:sp>
        <p:nvSpPr>
          <p:cNvPr id="906" name="Google Shape;906;p62"/>
          <p:cNvSpPr txBox="1">
            <a:spLocks noGrp="1"/>
          </p:cNvSpPr>
          <p:nvPr>
            <p:ph type="subTitle" idx="1"/>
          </p:nvPr>
        </p:nvSpPr>
        <p:spPr>
          <a:xfrm>
            <a:off x="713250" y="1126247"/>
            <a:ext cx="3729000" cy="1135600"/>
          </a:xfrm>
          <a:prstGeom prst="rect">
            <a:avLst/>
          </a:prstGeom>
        </p:spPr>
        <p:txBody>
          <a:bodyPr spcFirstLastPara="1" wrap="square" lIns="0" tIns="0" rIns="0" bIns="0" anchor="t" anchorCtr="0">
            <a:noAutofit/>
          </a:bodyPr>
          <a:lstStyle/>
          <a:p>
            <a:pPr marL="114300" indent="0">
              <a:buNone/>
            </a:pPr>
            <a:endParaRPr lang="en-US" sz="1600" dirty="0">
              <a:solidFill>
                <a:schemeClr val="tx2"/>
              </a:solidFill>
            </a:endParaRPr>
          </a:p>
          <a:p>
            <a:r>
              <a:rPr lang="en-US" sz="1600" dirty="0">
                <a:solidFill>
                  <a:schemeClr val="tx2"/>
                </a:solidFill>
              </a:rPr>
              <a:t>If the wheelchair is switched on and the sensor detects that no one is sitting on the chair then a notification will be sent on the app and a message will be sent </a:t>
            </a:r>
            <a:r>
              <a:rPr lang="en-US" sz="1600" dirty="0" err="1">
                <a:solidFill>
                  <a:schemeClr val="tx2"/>
                </a:solidFill>
              </a:rPr>
              <a:t>tothe</a:t>
            </a:r>
            <a:r>
              <a:rPr lang="en-US" sz="1600" dirty="0">
                <a:solidFill>
                  <a:schemeClr val="tx2"/>
                </a:solidFill>
              </a:rPr>
              <a:t> listed emergency contacts.</a:t>
            </a:r>
            <a:endParaRPr lang="en-IN" sz="1600" dirty="0">
              <a:solidFill>
                <a:schemeClr val="tx2"/>
              </a:solidFill>
            </a:endParaRPr>
          </a:p>
          <a:p>
            <a:endParaRPr lang="en-IN" sz="1600" dirty="0">
              <a:solidFill>
                <a:schemeClr val="tx2"/>
              </a:solidFill>
            </a:endParaRPr>
          </a:p>
        </p:txBody>
      </p:sp>
    </p:spTree>
    <p:extLst>
      <p:ext uri="{BB962C8B-B14F-4D97-AF65-F5344CB8AC3E}">
        <p14:creationId xmlns:p14="http://schemas.microsoft.com/office/powerpoint/2010/main" val="27803204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62"/>
          <p:cNvSpPr txBox="1">
            <a:spLocks noGrp="1"/>
          </p:cNvSpPr>
          <p:nvPr>
            <p:ph type="title"/>
          </p:nvPr>
        </p:nvSpPr>
        <p:spPr>
          <a:xfrm>
            <a:off x="713250" y="469500"/>
            <a:ext cx="5784300" cy="45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HEADLIGHTS</a:t>
            </a:r>
            <a:endParaRPr dirty="0"/>
          </a:p>
        </p:txBody>
      </p:sp>
      <p:sp>
        <p:nvSpPr>
          <p:cNvPr id="906" name="Google Shape;906;p62"/>
          <p:cNvSpPr txBox="1">
            <a:spLocks noGrp="1"/>
          </p:cNvSpPr>
          <p:nvPr>
            <p:ph type="subTitle" idx="1"/>
          </p:nvPr>
        </p:nvSpPr>
        <p:spPr>
          <a:xfrm>
            <a:off x="713250" y="1126247"/>
            <a:ext cx="3729000" cy="1135600"/>
          </a:xfrm>
          <a:prstGeom prst="rect">
            <a:avLst/>
          </a:prstGeom>
        </p:spPr>
        <p:txBody>
          <a:bodyPr spcFirstLastPara="1" wrap="square" lIns="0" tIns="0" rIns="0" bIns="0" anchor="t" anchorCtr="0">
            <a:noAutofit/>
          </a:bodyPr>
          <a:lstStyle/>
          <a:p>
            <a:r>
              <a:rPr lang="en-US" sz="1600" dirty="0">
                <a:solidFill>
                  <a:schemeClr val="tx2"/>
                </a:solidFill>
              </a:rPr>
              <a:t>Headlights are located on the front of the wheel chair for navigation in the dark.</a:t>
            </a:r>
          </a:p>
          <a:p>
            <a:endParaRPr lang="en-US" sz="1600" dirty="0">
              <a:solidFill>
                <a:schemeClr val="tx2"/>
              </a:solidFill>
            </a:endParaRPr>
          </a:p>
          <a:p>
            <a:r>
              <a:rPr lang="en-US" sz="1600" dirty="0">
                <a:solidFill>
                  <a:schemeClr val="tx2"/>
                </a:solidFill>
              </a:rPr>
              <a:t>They can be switched on by pressing a button located on the arm of the chair.</a:t>
            </a:r>
            <a:endParaRPr lang="en-IN" sz="1600" dirty="0">
              <a:solidFill>
                <a:schemeClr val="tx2"/>
              </a:solidFill>
            </a:endParaRPr>
          </a:p>
          <a:p>
            <a:endParaRPr lang="en-IN" sz="1600" dirty="0">
              <a:solidFill>
                <a:schemeClr val="tx2"/>
              </a:solidFill>
            </a:endParaRPr>
          </a:p>
        </p:txBody>
      </p:sp>
    </p:spTree>
    <p:extLst>
      <p:ext uri="{BB962C8B-B14F-4D97-AF65-F5344CB8AC3E}">
        <p14:creationId xmlns:p14="http://schemas.microsoft.com/office/powerpoint/2010/main" val="2780575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62"/>
          <p:cNvSpPr txBox="1">
            <a:spLocks noGrp="1"/>
          </p:cNvSpPr>
          <p:nvPr>
            <p:ph type="title"/>
          </p:nvPr>
        </p:nvSpPr>
        <p:spPr>
          <a:xfrm>
            <a:off x="713250" y="469500"/>
            <a:ext cx="5784300" cy="45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IN" sz="2800" dirty="0"/>
              <a:t>HEART RATE AND BLOOD PRESSURE MONITORING</a:t>
            </a:r>
          </a:p>
        </p:txBody>
      </p:sp>
      <p:sp>
        <p:nvSpPr>
          <p:cNvPr id="906" name="Google Shape;906;p62"/>
          <p:cNvSpPr txBox="1">
            <a:spLocks noGrp="1"/>
          </p:cNvSpPr>
          <p:nvPr>
            <p:ph type="subTitle" idx="1"/>
          </p:nvPr>
        </p:nvSpPr>
        <p:spPr>
          <a:xfrm>
            <a:off x="713250" y="1512667"/>
            <a:ext cx="3729000" cy="1135600"/>
          </a:xfrm>
          <a:prstGeom prst="rect">
            <a:avLst/>
          </a:prstGeom>
        </p:spPr>
        <p:txBody>
          <a:bodyPr spcFirstLastPara="1" wrap="square" lIns="0" tIns="0" rIns="0" bIns="0" anchor="t" anchorCtr="0">
            <a:noAutofit/>
          </a:bodyPr>
          <a:lstStyle/>
          <a:p>
            <a:r>
              <a:rPr lang="en-US" sz="1600" dirty="0">
                <a:solidFill>
                  <a:schemeClr val="tx2"/>
                </a:solidFill>
              </a:rPr>
              <a:t>A sensor is located on the arm of the chair that measures heart rate and blood pressure levels.</a:t>
            </a:r>
          </a:p>
          <a:p>
            <a:endParaRPr lang="en-US" sz="1600" dirty="0">
              <a:solidFill>
                <a:schemeClr val="tx2"/>
              </a:solidFill>
            </a:endParaRPr>
          </a:p>
          <a:p>
            <a:r>
              <a:rPr lang="en-US" sz="1600" dirty="0">
                <a:solidFill>
                  <a:schemeClr val="tx2"/>
                </a:solidFill>
              </a:rPr>
              <a:t>The user needs to press their finger against the sensor which will then measure their heart rate and blood pressure.</a:t>
            </a:r>
          </a:p>
          <a:p>
            <a:endParaRPr lang="en-US" sz="1600" dirty="0">
              <a:solidFill>
                <a:schemeClr val="tx2"/>
              </a:solidFill>
            </a:endParaRPr>
          </a:p>
          <a:p>
            <a:r>
              <a:rPr lang="en-US" sz="1600" dirty="0">
                <a:solidFill>
                  <a:schemeClr val="tx2"/>
                </a:solidFill>
              </a:rPr>
              <a:t>The readings will be updated on the app.</a:t>
            </a:r>
            <a:endParaRPr lang="en-IN" sz="1600" dirty="0">
              <a:solidFill>
                <a:schemeClr val="tx2"/>
              </a:solidFill>
            </a:endParaRPr>
          </a:p>
          <a:p>
            <a:pPr marL="114300" indent="0">
              <a:buNone/>
            </a:pPr>
            <a:endParaRPr lang="en-IN" dirty="0">
              <a:solidFill>
                <a:schemeClr val="tx2"/>
              </a:solidFill>
            </a:endParaRPr>
          </a:p>
        </p:txBody>
      </p:sp>
    </p:spTree>
    <p:extLst>
      <p:ext uri="{BB962C8B-B14F-4D97-AF65-F5344CB8AC3E}">
        <p14:creationId xmlns:p14="http://schemas.microsoft.com/office/powerpoint/2010/main" val="3907835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grpSp>
        <p:nvGrpSpPr>
          <p:cNvPr id="498" name="Google Shape;498;p50"/>
          <p:cNvGrpSpPr/>
          <p:nvPr/>
        </p:nvGrpSpPr>
        <p:grpSpPr>
          <a:xfrm rot="5400000">
            <a:off x="4810098" y="-419374"/>
            <a:ext cx="2957207" cy="5166794"/>
            <a:chOff x="5236150" y="1280813"/>
            <a:chExt cx="1337366" cy="2539521"/>
          </a:xfrm>
        </p:grpSpPr>
        <p:sp>
          <p:nvSpPr>
            <p:cNvPr id="499" name="Google Shape;499;p50"/>
            <p:cNvSpPr/>
            <p:nvPr/>
          </p:nvSpPr>
          <p:spPr>
            <a:xfrm>
              <a:off x="5236150" y="1280813"/>
              <a:ext cx="1337366" cy="2539521"/>
            </a:xfrm>
            <a:custGeom>
              <a:avLst/>
              <a:gdLst/>
              <a:ahLst/>
              <a:cxnLst/>
              <a:rect l="l" t="t" r="r" b="b"/>
              <a:pathLst>
                <a:path w="29485" h="55989" extrusionOk="0">
                  <a:moveTo>
                    <a:pt x="3405" y="0"/>
                  </a:moveTo>
                  <a:cubicBezTo>
                    <a:pt x="1521" y="0"/>
                    <a:pt x="1" y="1520"/>
                    <a:pt x="1" y="3404"/>
                  </a:cubicBezTo>
                  <a:lnTo>
                    <a:pt x="1" y="51977"/>
                  </a:lnTo>
                  <a:cubicBezTo>
                    <a:pt x="1" y="54195"/>
                    <a:pt x="1764" y="55989"/>
                    <a:pt x="4013" y="55989"/>
                  </a:cubicBezTo>
                  <a:lnTo>
                    <a:pt x="25412" y="55989"/>
                  </a:lnTo>
                  <a:cubicBezTo>
                    <a:pt x="27661" y="55989"/>
                    <a:pt x="29424" y="54165"/>
                    <a:pt x="29485" y="51977"/>
                  </a:cubicBezTo>
                  <a:lnTo>
                    <a:pt x="29485" y="3404"/>
                  </a:lnTo>
                  <a:cubicBezTo>
                    <a:pt x="29485" y="1520"/>
                    <a:pt x="27965" y="0"/>
                    <a:pt x="260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0" name="Google Shape;500;p50"/>
            <p:cNvSpPr/>
            <p:nvPr/>
          </p:nvSpPr>
          <p:spPr>
            <a:xfrm>
              <a:off x="5682500" y="3625300"/>
              <a:ext cx="457200" cy="297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 name="Google Shape;501;p50"/>
          <p:cNvSpPr txBox="1">
            <a:spLocks noGrp="1"/>
          </p:cNvSpPr>
          <p:nvPr>
            <p:ph type="title"/>
          </p:nvPr>
        </p:nvSpPr>
        <p:spPr>
          <a:xfrm>
            <a:off x="385204" y="1756923"/>
            <a:ext cx="3264300" cy="4071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3D MODEL</a:t>
            </a:r>
            <a:endParaRPr dirty="0"/>
          </a:p>
        </p:txBody>
      </p:sp>
      <p:sp>
        <p:nvSpPr>
          <p:cNvPr id="502" name="Google Shape;502;p50"/>
          <p:cNvSpPr txBox="1">
            <a:spLocks noGrp="1"/>
          </p:cNvSpPr>
          <p:nvPr>
            <p:ph type="subTitle" idx="1"/>
          </p:nvPr>
        </p:nvSpPr>
        <p:spPr>
          <a:xfrm>
            <a:off x="384766" y="2252577"/>
            <a:ext cx="3265200" cy="1134000"/>
          </a:xfrm>
          <a:prstGeom prst="rect">
            <a:avLst/>
          </a:prstGeom>
        </p:spPr>
        <p:txBody>
          <a:bodyPr spcFirstLastPara="1" wrap="square" lIns="0" tIns="0" rIns="0" bIns="0" anchor="t" anchorCtr="0">
            <a:noAutofit/>
          </a:bodyPr>
          <a:lstStyle/>
          <a:p>
            <a:pPr marL="0" lvl="0" indent="0" rtl="0">
              <a:spcBef>
                <a:spcPts val="0"/>
              </a:spcBef>
              <a:spcAft>
                <a:spcPts val="0"/>
              </a:spcAft>
              <a:buClr>
                <a:schemeClr val="dk1"/>
              </a:buClr>
              <a:buSzPts val="1100"/>
              <a:buFont typeface="Arial"/>
              <a:buNone/>
            </a:pPr>
            <a:r>
              <a:rPr lang="en-US" dirty="0"/>
              <a:t>Take a look at this video to see the 3D Model of the wheel chair</a:t>
            </a:r>
          </a:p>
          <a:p>
            <a:pPr marL="0" lvl="0" indent="0" rtl="0">
              <a:spcBef>
                <a:spcPts val="0"/>
              </a:spcBef>
              <a:spcAft>
                <a:spcPts val="0"/>
              </a:spcAft>
              <a:buClr>
                <a:schemeClr val="dk1"/>
              </a:buClr>
              <a:buSzPts val="1100"/>
              <a:buFont typeface="Arial"/>
              <a:buNone/>
            </a:pPr>
            <a:r>
              <a:rPr lang="en-US" sz="1050" dirty="0"/>
              <a:t>(Note: not to scale)</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3" name="Google Shape;553;p53"/>
          <p:cNvSpPr txBox="1">
            <a:spLocks noGrp="1"/>
          </p:cNvSpPr>
          <p:nvPr>
            <p:ph type="title" idx="4"/>
          </p:nvPr>
        </p:nvSpPr>
        <p:spPr>
          <a:xfrm>
            <a:off x="713250" y="469500"/>
            <a:ext cx="7717500" cy="45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APP UI</a:t>
            </a:r>
            <a:endParaRPr dirty="0"/>
          </a:p>
        </p:txBody>
      </p:sp>
      <p:pic>
        <p:nvPicPr>
          <p:cNvPr id="11" name="Picture 10">
            <a:extLst>
              <a:ext uri="{FF2B5EF4-FFF2-40B4-BE49-F238E27FC236}">
                <a16:creationId xmlns:a16="http://schemas.microsoft.com/office/drawing/2014/main" id="{C3A64D4A-152A-40D4-82D0-E9A909983391}"/>
              </a:ext>
            </a:extLst>
          </p:cNvPr>
          <p:cNvPicPr>
            <a:picLocks noChangeAspect="1"/>
          </p:cNvPicPr>
          <p:nvPr/>
        </p:nvPicPr>
        <p:blipFill>
          <a:blip r:embed="rId3"/>
          <a:stretch>
            <a:fillRect/>
          </a:stretch>
        </p:blipFill>
        <p:spPr>
          <a:xfrm>
            <a:off x="5447668" y="1033670"/>
            <a:ext cx="2173128" cy="3863340"/>
          </a:xfrm>
          <a:prstGeom prst="rect">
            <a:avLst/>
          </a:prstGeom>
        </p:spPr>
      </p:pic>
      <p:pic>
        <p:nvPicPr>
          <p:cNvPr id="13" name="Picture 12">
            <a:extLst>
              <a:ext uri="{FF2B5EF4-FFF2-40B4-BE49-F238E27FC236}">
                <a16:creationId xmlns:a16="http://schemas.microsoft.com/office/drawing/2014/main" id="{0E4D29C1-BB0E-4DF2-BDCE-E59646C8AA99}"/>
              </a:ext>
            </a:extLst>
          </p:cNvPr>
          <p:cNvPicPr>
            <a:picLocks noChangeAspect="1"/>
          </p:cNvPicPr>
          <p:nvPr/>
        </p:nvPicPr>
        <p:blipFill>
          <a:blip r:embed="rId4"/>
          <a:stretch>
            <a:fillRect/>
          </a:stretch>
        </p:blipFill>
        <p:spPr>
          <a:xfrm>
            <a:off x="1583335" y="1033670"/>
            <a:ext cx="2173128" cy="386333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3" name="Google Shape;553;p53"/>
          <p:cNvSpPr txBox="1">
            <a:spLocks noGrp="1"/>
          </p:cNvSpPr>
          <p:nvPr>
            <p:ph type="title" idx="4"/>
          </p:nvPr>
        </p:nvSpPr>
        <p:spPr>
          <a:xfrm>
            <a:off x="713250" y="469500"/>
            <a:ext cx="7717500" cy="45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APP UI</a:t>
            </a:r>
            <a:endParaRPr dirty="0"/>
          </a:p>
        </p:txBody>
      </p:sp>
      <p:pic>
        <p:nvPicPr>
          <p:cNvPr id="3" name="Picture 2">
            <a:extLst>
              <a:ext uri="{FF2B5EF4-FFF2-40B4-BE49-F238E27FC236}">
                <a16:creationId xmlns:a16="http://schemas.microsoft.com/office/drawing/2014/main" id="{310969F7-9B01-4DB9-83F2-DAF6B83C6B2F}"/>
              </a:ext>
            </a:extLst>
          </p:cNvPr>
          <p:cNvPicPr>
            <a:picLocks noChangeAspect="1"/>
          </p:cNvPicPr>
          <p:nvPr/>
        </p:nvPicPr>
        <p:blipFill>
          <a:blip r:embed="rId3"/>
          <a:stretch>
            <a:fillRect/>
          </a:stretch>
        </p:blipFill>
        <p:spPr>
          <a:xfrm>
            <a:off x="526557" y="1001864"/>
            <a:ext cx="2184310" cy="3883218"/>
          </a:xfrm>
          <a:prstGeom prst="rect">
            <a:avLst/>
          </a:prstGeom>
        </p:spPr>
      </p:pic>
      <p:pic>
        <p:nvPicPr>
          <p:cNvPr id="5" name="Picture 4">
            <a:extLst>
              <a:ext uri="{FF2B5EF4-FFF2-40B4-BE49-F238E27FC236}">
                <a16:creationId xmlns:a16="http://schemas.microsoft.com/office/drawing/2014/main" id="{CAE016EC-4880-4EA7-A168-A39AC093613D}"/>
              </a:ext>
            </a:extLst>
          </p:cNvPr>
          <p:cNvPicPr>
            <a:picLocks noChangeAspect="1"/>
          </p:cNvPicPr>
          <p:nvPr/>
        </p:nvPicPr>
        <p:blipFill>
          <a:blip r:embed="rId4"/>
          <a:stretch>
            <a:fillRect/>
          </a:stretch>
        </p:blipFill>
        <p:spPr>
          <a:xfrm>
            <a:off x="6433135" y="1001864"/>
            <a:ext cx="2184310" cy="3883219"/>
          </a:xfrm>
          <a:prstGeom prst="rect">
            <a:avLst/>
          </a:prstGeom>
        </p:spPr>
      </p:pic>
      <p:pic>
        <p:nvPicPr>
          <p:cNvPr id="7" name="Picture 6">
            <a:extLst>
              <a:ext uri="{FF2B5EF4-FFF2-40B4-BE49-F238E27FC236}">
                <a16:creationId xmlns:a16="http://schemas.microsoft.com/office/drawing/2014/main" id="{33F1853F-FDDE-4841-9EE5-BF178DE5E193}"/>
              </a:ext>
            </a:extLst>
          </p:cNvPr>
          <p:cNvPicPr>
            <a:picLocks noChangeAspect="1"/>
          </p:cNvPicPr>
          <p:nvPr/>
        </p:nvPicPr>
        <p:blipFill>
          <a:blip r:embed="rId5"/>
          <a:stretch>
            <a:fillRect/>
          </a:stretch>
        </p:blipFill>
        <p:spPr>
          <a:xfrm>
            <a:off x="3591784" y="1001864"/>
            <a:ext cx="2184310" cy="3883218"/>
          </a:xfrm>
          <a:prstGeom prst="rect">
            <a:avLst/>
          </a:prstGeom>
        </p:spPr>
      </p:pic>
    </p:spTree>
    <p:extLst>
      <p:ext uri="{BB962C8B-B14F-4D97-AF65-F5344CB8AC3E}">
        <p14:creationId xmlns:p14="http://schemas.microsoft.com/office/powerpoint/2010/main" val="28681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3" name="Google Shape;553;p53"/>
          <p:cNvSpPr txBox="1">
            <a:spLocks noGrp="1"/>
          </p:cNvSpPr>
          <p:nvPr>
            <p:ph type="title" idx="4"/>
          </p:nvPr>
        </p:nvSpPr>
        <p:spPr>
          <a:xfrm>
            <a:off x="713250" y="469500"/>
            <a:ext cx="7717500" cy="45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APP UI</a:t>
            </a:r>
            <a:endParaRPr dirty="0"/>
          </a:p>
        </p:txBody>
      </p:sp>
      <p:pic>
        <p:nvPicPr>
          <p:cNvPr id="3" name="Picture 2">
            <a:extLst>
              <a:ext uri="{FF2B5EF4-FFF2-40B4-BE49-F238E27FC236}">
                <a16:creationId xmlns:a16="http://schemas.microsoft.com/office/drawing/2014/main" id="{F8EBED4A-4AF9-4B90-AB62-8D1739F12BD3}"/>
              </a:ext>
            </a:extLst>
          </p:cNvPr>
          <p:cNvPicPr>
            <a:picLocks noChangeAspect="1"/>
          </p:cNvPicPr>
          <p:nvPr/>
        </p:nvPicPr>
        <p:blipFill>
          <a:blip r:embed="rId3"/>
          <a:stretch>
            <a:fillRect/>
          </a:stretch>
        </p:blipFill>
        <p:spPr>
          <a:xfrm>
            <a:off x="713250" y="1261331"/>
            <a:ext cx="2082877" cy="3702892"/>
          </a:xfrm>
          <a:prstGeom prst="rect">
            <a:avLst/>
          </a:prstGeom>
        </p:spPr>
      </p:pic>
      <p:pic>
        <p:nvPicPr>
          <p:cNvPr id="5" name="Picture 4">
            <a:extLst>
              <a:ext uri="{FF2B5EF4-FFF2-40B4-BE49-F238E27FC236}">
                <a16:creationId xmlns:a16="http://schemas.microsoft.com/office/drawing/2014/main" id="{B93CBD67-DC76-4AAA-B10D-0B4ECAADA083}"/>
              </a:ext>
            </a:extLst>
          </p:cNvPr>
          <p:cNvPicPr>
            <a:picLocks noChangeAspect="1"/>
          </p:cNvPicPr>
          <p:nvPr/>
        </p:nvPicPr>
        <p:blipFill>
          <a:blip r:embed="rId4"/>
          <a:stretch>
            <a:fillRect/>
          </a:stretch>
        </p:blipFill>
        <p:spPr>
          <a:xfrm>
            <a:off x="3761957" y="1261331"/>
            <a:ext cx="2081262" cy="3700023"/>
          </a:xfrm>
          <a:prstGeom prst="rect">
            <a:avLst/>
          </a:prstGeom>
        </p:spPr>
      </p:pic>
      <p:pic>
        <p:nvPicPr>
          <p:cNvPr id="7" name="Picture 6">
            <a:extLst>
              <a:ext uri="{FF2B5EF4-FFF2-40B4-BE49-F238E27FC236}">
                <a16:creationId xmlns:a16="http://schemas.microsoft.com/office/drawing/2014/main" id="{92E93142-8483-4972-B258-CFF72892839B}"/>
              </a:ext>
            </a:extLst>
          </p:cNvPr>
          <p:cNvPicPr>
            <a:picLocks noChangeAspect="1"/>
          </p:cNvPicPr>
          <p:nvPr/>
        </p:nvPicPr>
        <p:blipFill>
          <a:blip r:embed="rId5"/>
          <a:stretch>
            <a:fillRect/>
          </a:stretch>
        </p:blipFill>
        <p:spPr>
          <a:xfrm>
            <a:off x="6628862" y="1261331"/>
            <a:ext cx="2081262" cy="3700024"/>
          </a:xfrm>
          <a:prstGeom prst="rect">
            <a:avLst/>
          </a:prstGeom>
        </p:spPr>
      </p:pic>
    </p:spTree>
    <p:extLst>
      <p:ext uri="{BB962C8B-B14F-4D97-AF65-F5344CB8AC3E}">
        <p14:creationId xmlns:p14="http://schemas.microsoft.com/office/powerpoint/2010/main" val="3361867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3"/>
          <p:cNvSpPr/>
          <p:nvPr/>
        </p:nvSpPr>
        <p:spPr>
          <a:xfrm>
            <a:off x="3407675" y="3161075"/>
            <a:ext cx="23085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3"/>
          <p:cNvSpPr/>
          <p:nvPr/>
        </p:nvSpPr>
        <p:spPr>
          <a:xfrm>
            <a:off x="6035451" y="3161075"/>
            <a:ext cx="23085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3"/>
          <p:cNvSpPr/>
          <p:nvPr/>
        </p:nvSpPr>
        <p:spPr>
          <a:xfrm>
            <a:off x="778699" y="3140950"/>
            <a:ext cx="23085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3"/>
          <p:cNvSpPr txBox="1">
            <a:spLocks noGrp="1"/>
          </p:cNvSpPr>
          <p:nvPr>
            <p:ph type="title"/>
          </p:nvPr>
        </p:nvSpPr>
        <p:spPr>
          <a:xfrm>
            <a:off x="776299" y="3228725"/>
            <a:ext cx="2313300" cy="276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Adamay Mann</a:t>
            </a:r>
            <a:endParaRPr dirty="0"/>
          </a:p>
        </p:txBody>
      </p:sp>
      <p:sp>
        <p:nvSpPr>
          <p:cNvPr id="371" name="Google Shape;371;p43"/>
          <p:cNvSpPr txBox="1">
            <a:spLocks noGrp="1"/>
          </p:cNvSpPr>
          <p:nvPr>
            <p:ph type="title" idx="2"/>
          </p:nvPr>
        </p:nvSpPr>
        <p:spPr>
          <a:xfrm>
            <a:off x="3405275" y="3228725"/>
            <a:ext cx="2313300" cy="276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Shreya Chopra</a:t>
            </a:r>
            <a:endParaRPr dirty="0"/>
          </a:p>
        </p:txBody>
      </p:sp>
      <p:sp>
        <p:nvSpPr>
          <p:cNvPr id="373" name="Google Shape;373;p43"/>
          <p:cNvSpPr txBox="1">
            <a:spLocks noGrp="1"/>
          </p:cNvSpPr>
          <p:nvPr>
            <p:ph type="title" idx="4"/>
          </p:nvPr>
        </p:nvSpPr>
        <p:spPr>
          <a:xfrm>
            <a:off x="6033051" y="3228725"/>
            <a:ext cx="2313300" cy="276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Kunal Demla</a:t>
            </a:r>
            <a:endParaRPr dirty="0"/>
          </a:p>
        </p:txBody>
      </p:sp>
      <p:sp>
        <p:nvSpPr>
          <p:cNvPr id="375" name="Google Shape;375;p43"/>
          <p:cNvSpPr txBox="1">
            <a:spLocks noGrp="1"/>
          </p:cNvSpPr>
          <p:nvPr>
            <p:ph type="title" idx="6"/>
          </p:nvPr>
        </p:nvSpPr>
        <p:spPr>
          <a:xfrm>
            <a:off x="713250" y="469500"/>
            <a:ext cx="77175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OUR TEAM</a:t>
            </a:r>
            <a:endParaRPr/>
          </a:p>
        </p:txBody>
      </p:sp>
      <p:grpSp>
        <p:nvGrpSpPr>
          <p:cNvPr id="22" name="Google Shape;7766;p89">
            <a:extLst>
              <a:ext uri="{FF2B5EF4-FFF2-40B4-BE49-F238E27FC236}">
                <a16:creationId xmlns:a16="http://schemas.microsoft.com/office/drawing/2014/main" id="{241D33F2-C69E-483C-BA83-DABC4B3FE2FB}"/>
              </a:ext>
            </a:extLst>
          </p:cNvPr>
          <p:cNvGrpSpPr/>
          <p:nvPr/>
        </p:nvGrpSpPr>
        <p:grpSpPr>
          <a:xfrm>
            <a:off x="1410689" y="1571443"/>
            <a:ext cx="1044520" cy="1191604"/>
            <a:chOff x="-56766175" y="3198925"/>
            <a:chExt cx="279625" cy="319000"/>
          </a:xfrm>
          <a:solidFill>
            <a:schemeClr val="bg2"/>
          </a:solidFill>
        </p:grpSpPr>
        <p:sp>
          <p:nvSpPr>
            <p:cNvPr id="23" name="Google Shape;7767;p89">
              <a:extLst>
                <a:ext uri="{FF2B5EF4-FFF2-40B4-BE49-F238E27FC236}">
                  <a16:creationId xmlns:a16="http://schemas.microsoft.com/office/drawing/2014/main" id="{7BB90705-99FF-4A17-B323-13B31BF09529}"/>
                </a:ext>
              </a:extLst>
            </p:cNvPr>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768;p89">
              <a:extLst>
                <a:ext uri="{FF2B5EF4-FFF2-40B4-BE49-F238E27FC236}">
                  <a16:creationId xmlns:a16="http://schemas.microsoft.com/office/drawing/2014/main" id="{CD3B97A1-8737-4523-BCE1-445013468223}"/>
                </a:ext>
              </a:extLst>
            </p:cNvPr>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769;p89">
              <a:extLst>
                <a:ext uri="{FF2B5EF4-FFF2-40B4-BE49-F238E27FC236}">
                  <a16:creationId xmlns:a16="http://schemas.microsoft.com/office/drawing/2014/main" id="{A13EA072-85CE-41C4-958C-AE84FE55DA11}"/>
                </a:ext>
              </a:extLst>
            </p:cNvPr>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770;p89">
              <a:extLst>
                <a:ext uri="{FF2B5EF4-FFF2-40B4-BE49-F238E27FC236}">
                  <a16:creationId xmlns:a16="http://schemas.microsoft.com/office/drawing/2014/main" id="{CD16A2AC-1573-4917-95A3-034BD4481954}"/>
                </a:ext>
              </a:extLst>
            </p:cNvPr>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771;p89">
              <a:extLst>
                <a:ext uri="{FF2B5EF4-FFF2-40B4-BE49-F238E27FC236}">
                  <a16:creationId xmlns:a16="http://schemas.microsoft.com/office/drawing/2014/main" id="{62404BF5-E148-4369-A451-929392B81445}"/>
                </a:ext>
              </a:extLst>
            </p:cNvPr>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772;p89">
              <a:extLst>
                <a:ext uri="{FF2B5EF4-FFF2-40B4-BE49-F238E27FC236}">
                  <a16:creationId xmlns:a16="http://schemas.microsoft.com/office/drawing/2014/main" id="{6B9E961B-D603-48B7-9BBF-8EDF9B980F6A}"/>
                </a:ext>
              </a:extLst>
            </p:cNvPr>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773;p89">
              <a:extLst>
                <a:ext uri="{FF2B5EF4-FFF2-40B4-BE49-F238E27FC236}">
                  <a16:creationId xmlns:a16="http://schemas.microsoft.com/office/drawing/2014/main" id="{82FBE023-CE62-45DC-99E9-71966E72E048}"/>
                </a:ext>
              </a:extLst>
            </p:cNvPr>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7720;p89">
            <a:extLst>
              <a:ext uri="{FF2B5EF4-FFF2-40B4-BE49-F238E27FC236}">
                <a16:creationId xmlns:a16="http://schemas.microsoft.com/office/drawing/2014/main" id="{69EF8724-B19D-4B61-B8AE-0946185B694E}"/>
              </a:ext>
            </a:extLst>
          </p:cNvPr>
          <p:cNvGrpSpPr/>
          <p:nvPr/>
        </p:nvGrpSpPr>
        <p:grpSpPr>
          <a:xfrm>
            <a:off x="4070801" y="1595509"/>
            <a:ext cx="1081239" cy="1075886"/>
            <a:chOff x="-55202750" y="3198925"/>
            <a:chExt cx="318225" cy="316650"/>
          </a:xfrm>
          <a:solidFill>
            <a:schemeClr val="bg2"/>
          </a:solidFill>
        </p:grpSpPr>
        <p:sp>
          <p:nvSpPr>
            <p:cNvPr id="31" name="Google Shape;7721;p89">
              <a:extLst>
                <a:ext uri="{FF2B5EF4-FFF2-40B4-BE49-F238E27FC236}">
                  <a16:creationId xmlns:a16="http://schemas.microsoft.com/office/drawing/2014/main" id="{AE85FCB3-7560-41D1-8DBC-15D1ADE75636}"/>
                </a:ext>
              </a:extLst>
            </p:cNvPr>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722;p89">
              <a:extLst>
                <a:ext uri="{FF2B5EF4-FFF2-40B4-BE49-F238E27FC236}">
                  <a16:creationId xmlns:a16="http://schemas.microsoft.com/office/drawing/2014/main" id="{60469382-5681-4015-BE30-E00C071ACB66}"/>
                </a:ext>
              </a:extLst>
            </p:cNvPr>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7667;p89">
            <a:extLst>
              <a:ext uri="{FF2B5EF4-FFF2-40B4-BE49-F238E27FC236}">
                <a16:creationId xmlns:a16="http://schemas.microsoft.com/office/drawing/2014/main" id="{752F8E1B-7A70-41DE-8AED-65ADAE270F90}"/>
              </a:ext>
            </a:extLst>
          </p:cNvPr>
          <p:cNvGrpSpPr/>
          <p:nvPr/>
        </p:nvGrpSpPr>
        <p:grpSpPr>
          <a:xfrm>
            <a:off x="6734187" y="1473028"/>
            <a:ext cx="999124" cy="1139904"/>
            <a:chOff x="-55576850" y="3198125"/>
            <a:chExt cx="279625" cy="319025"/>
          </a:xfrm>
          <a:solidFill>
            <a:schemeClr val="bg2"/>
          </a:solidFill>
        </p:grpSpPr>
        <p:sp>
          <p:nvSpPr>
            <p:cNvPr id="34" name="Google Shape;7668;p89">
              <a:extLst>
                <a:ext uri="{FF2B5EF4-FFF2-40B4-BE49-F238E27FC236}">
                  <a16:creationId xmlns:a16="http://schemas.microsoft.com/office/drawing/2014/main" id="{AC644679-5C2B-44BB-A0F4-F3805DFEE575}"/>
                </a:ext>
              </a:extLst>
            </p:cNvPr>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669;p89">
              <a:extLst>
                <a:ext uri="{FF2B5EF4-FFF2-40B4-BE49-F238E27FC236}">
                  <a16:creationId xmlns:a16="http://schemas.microsoft.com/office/drawing/2014/main" id="{26DAD5D6-FCE8-4914-9E59-81CC3C9F1E26}"/>
                </a:ext>
              </a:extLst>
            </p:cNvPr>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670;p89">
              <a:extLst>
                <a:ext uri="{FF2B5EF4-FFF2-40B4-BE49-F238E27FC236}">
                  <a16:creationId xmlns:a16="http://schemas.microsoft.com/office/drawing/2014/main" id="{B00209A7-D49C-4497-B1B6-83D48C23B8A6}"/>
                </a:ext>
              </a:extLst>
            </p:cNvPr>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7671;p89">
              <a:extLst>
                <a:ext uri="{FF2B5EF4-FFF2-40B4-BE49-F238E27FC236}">
                  <a16:creationId xmlns:a16="http://schemas.microsoft.com/office/drawing/2014/main" id="{F96E0BC8-7B6B-4041-AF48-E0153E827552}"/>
                </a:ext>
              </a:extLst>
            </p:cNvPr>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3" name="Google Shape;553;p53"/>
          <p:cNvSpPr txBox="1">
            <a:spLocks noGrp="1"/>
          </p:cNvSpPr>
          <p:nvPr>
            <p:ph type="title" idx="4"/>
          </p:nvPr>
        </p:nvSpPr>
        <p:spPr>
          <a:xfrm>
            <a:off x="713250" y="469500"/>
            <a:ext cx="7717500" cy="45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APP UI</a:t>
            </a:r>
            <a:endParaRPr dirty="0"/>
          </a:p>
        </p:txBody>
      </p:sp>
      <p:pic>
        <p:nvPicPr>
          <p:cNvPr id="4" name="Picture 3">
            <a:extLst>
              <a:ext uri="{FF2B5EF4-FFF2-40B4-BE49-F238E27FC236}">
                <a16:creationId xmlns:a16="http://schemas.microsoft.com/office/drawing/2014/main" id="{DD991400-371F-4B5F-9FC3-1AFC05F8EC88}"/>
              </a:ext>
            </a:extLst>
          </p:cNvPr>
          <p:cNvPicPr>
            <a:picLocks noChangeAspect="1"/>
          </p:cNvPicPr>
          <p:nvPr/>
        </p:nvPicPr>
        <p:blipFill>
          <a:blip r:embed="rId3"/>
          <a:stretch>
            <a:fillRect/>
          </a:stretch>
        </p:blipFill>
        <p:spPr>
          <a:xfrm>
            <a:off x="568549" y="1117158"/>
            <a:ext cx="2110512" cy="3752022"/>
          </a:xfrm>
          <a:prstGeom prst="rect">
            <a:avLst/>
          </a:prstGeom>
        </p:spPr>
      </p:pic>
      <p:pic>
        <p:nvPicPr>
          <p:cNvPr id="8" name="Picture 7">
            <a:extLst>
              <a:ext uri="{FF2B5EF4-FFF2-40B4-BE49-F238E27FC236}">
                <a16:creationId xmlns:a16="http://schemas.microsoft.com/office/drawing/2014/main" id="{8EAB6DB4-4A1D-4908-98D2-998A45DEF709}"/>
              </a:ext>
            </a:extLst>
          </p:cNvPr>
          <p:cNvPicPr>
            <a:picLocks noChangeAspect="1"/>
          </p:cNvPicPr>
          <p:nvPr/>
        </p:nvPicPr>
        <p:blipFill>
          <a:blip r:embed="rId4"/>
          <a:stretch>
            <a:fillRect/>
          </a:stretch>
        </p:blipFill>
        <p:spPr>
          <a:xfrm>
            <a:off x="6412757" y="1117158"/>
            <a:ext cx="2110512" cy="3752022"/>
          </a:xfrm>
          <a:prstGeom prst="rect">
            <a:avLst/>
          </a:prstGeom>
        </p:spPr>
      </p:pic>
      <p:pic>
        <p:nvPicPr>
          <p:cNvPr id="10" name="Picture 9">
            <a:extLst>
              <a:ext uri="{FF2B5EF4-FFF2-40B4-BE49-F238E27FC236}">
                <a16:creationId xmlns:a16="http://schemas.microsoft.com/office/drawing/2014/main" id="{7605B60E-500D-47C2-B079-F064F93DEAA9}"/>
              </a:ext>
            </a:extLst>
          </p:cNvPr>
          <p:cNvPicPr>
            <a:picLocks noChangeAspect="1"/>
          </p:cNvPicPr>
          <p:nvPr/>
        </p:nvPicPr>
        <p:blipFill>
          <a:blip r:embed="rId5"/>
          <a:stretch>
            <a:fillRect/>
          </a:stretch>
        </p:blipFill>
        <p:spPr>
          <a:xfrm>
            <a:off x="3235433" y="1122844"/>
            <a:ext cx="2107314" cy="3746336"/>
          </a:xfrm>
          <a:prstGeom prst="rect">
            <a:avLst/>
          </a:prstGeom>
        </p:spPr>
      </p:pic>
    </p:spTree>
    <p:extLst>
      <p:ext uri="{BB962C8B-B14F-4D97-AF65-F5344CB8AC3E}">
        <p14:creationId xmlns:p14="http://schemas.microsoft.com/office/powerpoint/2010/main" val="3258591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57"/>
          <p:cNvSpPr/>
          <p:nvPr/>
        </p:nvSpPr>
        <p:spPr>
          <a:xfrm>
            <a:off x="5337884" y="3229725"/>
            <a:ext cx="19797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46" name="Google Shape;746;p57"/>
          <p:cNvSpPr/>
          <p:nvPr/>
        </p:nvSpPr>
        <p:spPr>
          <a:xfrm>
            <a:off x="5337884" y="1644325"/>
            <a:ext cx="19797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47" name="Google Shape;747;p57"/>
          <p:cNvSpPr/>
          <p:nvPr/>
        </p:nvSpPr>
        <p:spPr>
          <a:xfrm>
            <a:off x="1803582" y="3229725"/>
            <a:ext cx="19797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48" name="Google Shape;748;p57"/>
          <p:cNvSpPr/>
          <p:nvPr/>
        </p:nvSpPr>
        <p:spPr>
          <a:xfrm>
            <a:off x="1803582" y="1644325"/>
            <a:ext cx="19797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49" name="Google Shape;749;p57"/>
          <p:cNvSpPr txBox="1">
            <a:spLocks noGrp="1"/>
          </p:cNvSpPr>
          <p:nvPr>
            <p:ph type="title"/>
          </p:nvPr>
        </p:nvSpPr>
        <p:spPr>
          <a:xfrm>
            <a:off x="1344132" y="1711986"/>
            <a:ext cx="2898600" cy="276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3D Modelling</a:t>
            </a:r>
            <a:endParaRPr dirty="0"/>
          </a:p>
        </p:txBody>
      </p:sp>
      <p:sp>
        <p:nvSpPr>
          <p:cNvPr id="750" name="Google Shape;750;p57"/>
          <p:cNvSpPr txBox="1">
            <a:spLocks noGrp="1"/>
          </p:cNvSpPr>
          <p:nvPr>
            <p:ph type="subTitle" idx="1"/>
          </p:nvPr>
        </p:nvSpPr>
        <p:spPr>
          <a:xfrm>
            <a:off x="1346082" y="2227550"/>
            <a:ext cx="2894700" cy="762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A 3D Model of the Wheelchair is created on Blender</a:t>
            </a:r>
            <a:endParaRPr dirty="0"/>
          </a:p>
        </p:txBody>
      </p:sp>
      <p:sp>
        <p:nvSpPr>
          <p:cNvPr id="751" name="Google Shape;751;p57"/>
          <p:cNvSpPr txBox="1">
            <a:spLocks noGrp="1"/>
          </p:cNvSpPr>
          <p:nvPr>
            <p:ph type="title" idx="2"/>
          </p:nvPr>
        </p:nvSpPr>
        <p:spPr>
          <a:xfrm>
            <a:off x="4878434" y="1688119"/>
            <a:ext cx="2898600" cy="276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1400" dirty="0"/>
              <a:t>Arduino</a:t>
            </a:r>
            <a:br>
              <a:rPr lang="en" sz="1400" dirty="0"/>
            </a:br>
            <a:r>
              <a:rPr lang="en" sz="1400" dirty="0"/>
              <a:t>Programming</a:t>
            </a:r>
            <a:endParaRPr sz="1400" dirty="0"/>
          </a:p>
        </p:txBody>
      </p:sp>
      <p:sp>
        <p:nvSpPr>
          <p:cNvPr id="752" name="Google Shape;752;p57"/>
          <p:cNvSpPr txBox="1">
            <a:spLocks noGrp="1"/>
          </p:cNvSpPr>
          <p:nvPr>
            <p:ph type="subTitle" idx="3"/>
          </p:nvPr>
        </p:nvSpPr>
        <p:spPr>
          <a:xfrm>
            <a:off x="4878434" y="2226925"/>
            <a:ext cx="2898600" cy="759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We used Arduino Programming on TinkerCAD to simulate the features</a:t>
            </a:r>
            <a:endParaRPr dirty="0"/>
          </a:p>
        </p:txBody>
      </p:sp>
      <p:sp>
        <p:nvSpPr>
          <p:cNvPr id="753" name="Google Shape;753;p57"/>
          <p:cNvSpPr txBox="1">
            <a:spLocks noGrp="1"/>
          </p:cNvSpPr>
          <p:nvPr>
            <p:ph type="title" idx="4"/>
          </p:nvPr>
        </p:nvSpPr>
        <p:spPr>
          <a:xfrm>
            <a:off x="713250" y="469500"/>
            <a:ext cx="77175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TECH STACKS USED </a:t>
            </a:r>
            <a:endParaRPr dirty="0"/>
          </a:p>
        </p:txBody>
      </p:sp>
      <p:sp>
        <p:nvSpPr>
          <p:cNvPr id="754" name="Google Shape;754;p57"/>
          <p:cNvSpPr txBox="1">
            <a:spLocks noGrp="1"/>
          </p:cNvSpPr>
          <p:nvPr>
            <p:ph type="title" idx="5"/>
          </p:nvPr>
        </p:nvSpPr>
        <p:spPr>
          <a:xfrm>
            <a:off x="1344132" y="3297386"/>
            <a:ext cx="2898600" cy="276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Figma</a:t>
            </a:r>
            <a:endParaRPr dirty="0"/>
          </a:p>
        </p:txBody>
      </p:sp>
      <p:sp>
        <p:nvSpPr>
          <p:cNvPr id="755" name="Google Shape;755;p57"/>
          <p:cNvSpPr txBox="1">
            <a:spLocks noGrp="1"/>
          </p:cNvSpPr>
          <p:nvPr>
            <p:ph type="subTitle" idx="6"/>
          </p:nvPr>
        </p:nvSpPr>
        <p:spPr>
          <a:xfrm>
            <a:off x="1344132" y="3808725"/>
            <a:ext cx="2898600" cy="759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We have used Figma to design our App UI/UX</a:t>
            </a:r>
            <a:endParaRPr dirty="0"/>
          </a:p>
        </p:txBody>
      </p:sp>
      <p:sp>
        <p:nvSpPr>
          <p:cNvPr id="756" name="Google Shape;756;p57"/>
          <p:cNvSpPr txBox="1">
            <a:spLocks noGrp="1"/>
          </p:cNvSpPr>
          <p:nvPr>
            <p:ph type="title" idx="7"/>
          </p:nvPr>
        </p:nvSpPr>
        <p:spPr>
          <a:xfrm>
            <a:off x="4878434" y="3297375"/>
            <a:ext cx="2898600" cy="276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Photoshop</a:t>
            </a:r>
            <a:endParaRPr dirty="0"/>
          </a:p>
        </p:txBody>
      </p:sp>
      <p:sp>
        <p:nvSpPr>
          <p:cNvPr id="757" name="Google Shape;757;p57"/>
          <p:cNvSpPr txBox="1">
            <a:spLocks noGrp="1"/>
          </p:cNvSpPr>
          <p:nvPr>
            <p:ph type="subTitle" idx="8"/>
          </p:nvPr>
        </p:nvSpPr>
        <p:spPr>
          <a:xfrm>
            <a:off x="4878434" y="3808100"/>
            <a:ext cx="2898600" cy="759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Our logo wa designed on Adobe Photoshop</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1"/>
          <p:cNvSpPr/>
          <p:nvPr/>
        </p:nvSpPr>
        <p:spPr>
          <a:xfrm>
            <a:off x="1020206" y="1932275"/>
            <a:ext cx="5107800" cy="13128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1"/>
          <p:cNvSpPr txBox="1">
            <a:spLocks noGrp="1"/>
          </p:cNvSpPr>
          <p:nvPr>
            <p:ph type="title"/>
          </p:nvPr>
        </p:nvSpPr>
        <p:spPr>
          <a:xfrm>
            <a:off x="1020206" y="1932275"/>
            <a:ext cx="5107800" cy="1312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IN" sz="4000" dirty="0"/>
              <a:t>Marketing and Competition</a:t>
            </a:r>
            <a:endParaRPr sz="4000" dirty="0"/>
          </a:p>
        </p:txBody>
      </p:sp>
      <p:sp>
        <p:nvSpPr>
          <p:cNvPr id="355" name="Google Shape;355;p41"/>
          <p:cNvSpPr txBox="1">
            <a:spLocks noGrp="1"/>
          </p:cNvSpPr>
          <p:nvPr>
            <p:ph type="title" idx="2"/>
          </p:nvPr>
        </p:nvSpPr>
        <p:spPr>
          <a:xfrm>
            <a:off x="6004594" y="1530150"/>
            <a:ext cx="2121000" cy="19635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 dirty="0"/>
              <a:t>03</a:t>
            </a:r>
            <a:endParaRPr dirty="0"/>
          </a:p>
        </p:txBody>
      </p:sp>
    </p:spTree>
    <p:extLst>
      <p:ext uri="{BB962C8B-B14F-4D97-AF65-F5344CB8AC3E}">
        <p14:creationId xmlns:p14="http://schemas.microsoft.com/office/powerpoint/2010/main" val="35785242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49"/>
          <p:cNvSpPr/>
          <p:nvPr/>
        </p:nvSpPr>
        <p:spPr>
          <a:xfrm>
            <a:off x="1259600" y="2580325"/>
            <a:ext cx="19797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9"/>
          <p:cNvSpPr/>
          <p:nvPr/>
        </p:nvSpPr>
        <p:spPr>
          <a:xfrm>
            <a:off x="3582150" y="2580325"/>
            <a:ext cx="19797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9"/>
          <p:cNvSpPr/>
          <p:nvPr/>
        </p:nvSpPr>
        <p:spPr>
          <a:xfrm>
            <a:off x="5904700" y="2580325"/>
            <a:ext cx="19797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9"/>
          <p:cNvSpPr/>
          <p:nvPr/>
        </p:nvSpPr>
        <p:spPr>
          <a:xfrm>
            <a:off x="6476650" y="1558689"/>
            <a:ext cx="835800" cy="8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9"/>
          <p:cNvSpPr/>
          <p:nvPr/>
        </p:nvSpPr>
        <p:spPr>
          <a:xfrm>
            <a:off x="4154100" y="1554480"/>
            <a:ext cx="835800" cy="8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9"/>
          <p:cNvSpPr/>
          <p:nvPr/>
        </p:nvSpPr>
        <p:spPr>
          <a:xfrm>
            <a:off x="1831550" y="1558689"/>
            <a:ext cx="835800" cy="8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9"/>
          <p:cNvSpPr txBox="1">
            <a:spLocks noGrp="1"/>
          </p:cNvSpPr>
          <p:nvPr>
            <p:ph type="title" idx="2"/>
          </p:nvPr>
        </p:nvSpPr>
        <p:spPr>
          <a:xfrm>
            <a:off x="1307600" y="2661175"/>
            <a:ext cx="1883700" cy="276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Fall Alert</a:t>
            </a:r>
            <a:endParaRPr dirty="0"/>
          </a:p>
        </p:txBody>
      </p:sp>
      <p:sp>
        <p:nvSpPr>
          <p:cNvPr id="481" name="Google Shape;481;p49"/>
          <p:cNvSpPr txBox="1">
            <a:spLocks noGrp="1"/>
          </p:cNvSpPr>
          <p:nvPr>
            <p:ph type="subTitle" idx="1"/>
          </p:nvPr>
        </p:nvSpPr>
        <p:spPr>
          <a:xfrm>
            <a:off x="1305650" y="3151350"/>
            <a:ext cx="1887600" cy="795000"/>
          </a:xfrm>
          <a:prstGeom prst="rect">
            <a:avLst/>
          </a:prstGeom>
        </p:spPr>
        <p:txBody>
          <a:bodyPr spcFirstLastPara="1" wrap="square" lIns="0" tIns="0" rIns="0" bIns="0" anchor="t" anchorCtr="0">
            <a:noAutofit/>
          </a:bodyPr>
          <a:lstStyle/>
          <a:p>
            <a:pPr marL="0" lvl="0" indent="0" rtl="0">
              <a:spcBef>
                <a:spcPts val="0"/>
              </a:spcBef>
              <a:spcAft>
                <a:spcPts val="0"/>
              </a:spcAft>
              <a:buNone/>
            </a:pPr>
            <a:r>
              <a:rPr lang="en-US" dirty="0"/>
              <a:t>There are no commercially available wheelchair companies that have a fall detection feature</a:t>
            </a:r>
          </a:p>
        </p:txBody>
      </p:sp>
      <p:sp>
        <p:nvSpPr>
          <p:cNvPr id="482" name="Google Shape;482;p49"/>
          <p:cNvSpPr txBox="1">
            <a:spLocks noGrp="1"/>
          </p:cNvSpPr>
          <p:nvPr>
            <p:ph type="title" idx="4"/>
          </p:nvPr>
        </p:nvSpPr>
        <p:spPr>
          <a:xfrm>
            <a:off x="3630150" y="2661175"/>
            <a:ext cx="1883700" cy="276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1500" dirty="0"/>
              <a:t>App Connectivity</a:t>
            </a:r>
            <a:endParaRPr sz="1500" dirty="0"/>
          </a:p>
        </p:txBody>
      </p:sp>
      <p:sp>
        <p:nvSpPr>
          <p:cNvPr id="483" name="Google Shape;483;p49"/>
          <p:cNvSpPr txBox="1">
            <a:spLocks noGrp="1"/>
          </p:cNvSpPr>
          <p:nvPr>
            <p:ph type="subTitle" idx="5"/>
          </p:nvPr>
        </p:nvSpPr>
        <p:spPr>
          <a:xfrm>
            <a:off x="3628200" y="3151350"/>
            <a:ext cx="1887600" cy="795000"/>
          </a:xfrm>
          <a:prstGeom prst="rect">
            <a:avLst/>
          </a:prstGeom>
        </p:spPr>
        <p:txBody>
          <a:bodyPr spcFirstLastPara="1" wrap="square" lIns="0" tIns="0" rIns="0" bIns="0" anchor="t" anchorCtr="0">
            <a:noAutofit/>
          </a:bodyPr>
          <a:lstStyle/>
          <a:p>
            <a:pPr marL="0" indent="0"/>
            <a:r>
              <a:rPr lang="en-US" dirty="0"/>
              <a:t>Receiving alerts and updates on the app is a feature that you’ll only find in </a:t>
            </a:r>
            <a:r>
              <a:rPr lang="en-US" dirty="0" err="1"/>
              <a:t>Crylya</a:t>
            </a:r>
            <a:endParaRPr lang="en-US" dirty="0"/>
          </a:p>
          <a:p>
            <a:pPr marL="0" lvl="0" indent="0" algn="ctr" rtl="0">
              <a:spcBef>
                <a:spcPts val="0"/>
              </a:spcBef>
              <a:spcAft>
                <a:spcPts val="0"/>
              </a:spcAft>
              <a:buNone/>
            </a:pPr>
            <a:endParaRPr dirty="0"/>
          </a:p>
        </p:txBody>
      </p:sp>
      <p:sp>
        <p:nvSpPr>
          <p:cNvPr id="484" name="Google Shape;484;p49"/>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UNIQUE SELLING POINTS</a:t>
            </a:r>
            <a:endParaRPr dirty="0"/>
          </a:p>
        </p:txBody>
      </p:sp>
      <p:sp>
        <p:nvSpPr>
          <p:cNvPr id="485" name="Google Shape;485;p49"/>
          <p:cNvSpPr txBox="1">
            <a:spLocks noGrp="1"/>
          </p:cNvSpPr>
          <p:nvPr>
            <p:ph type="title" idx="3"/>
          </p:nvPr>
        </p:nvSpPr>
        <p:spPr>
          <a:xfrm>
            <a:off x="1831550" y="1558700"/>
            <a:ext cx="835800" cy="835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01</a:t>
            </a:r>
            <a:endParaRPr/>
          </a:p>
        </p:txBody>
      </p:sp>
      <p:sp>
        <p:nvSpPr>
          <p:cNvPr id="486" name="Google Shape;486;p49"/>
          <p:cNvSpPr txBox="1">
            <a:spLocks noGrp="1"/>
          </p:cNvSpPr>
          <p:nvPr>
            <p:ph type="title" idx="6"/>
          </p:nvPr>
        </p:nvSpPr>
        <p:spPr>
          <a:xfrm>
            <a:off x="4154100" y="1571491"/>
            <a:ext cx="835800" cy="835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02</a:t>
            </a:r>
            <a:endParaRPr/>
          </a:p>
        </p:txBody>
      </p:sp>
      <p:sp>
        <p:nvSpPr>
          <p:cNvPr id="487" name="Google Shape;487;p49"/>
          <p:cNvSpPr txBox="1">
            <a:spLocks noGrp="1"/>
          </p:cNvSpPr>
          <p:nvPr>
            <p:ph type="title" idx="7"/>
          </p:nvPr>
        </p:nvSpPr>
        <p:spPr>
          <a:xfrm>
            <a:off x="5952700" y="2661175"/>
            <a:ext cx="1883700" cy="276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1600" dirty="0"/>
              <a:t>Health Monitors</a:t>
            </a:r>
            <a:endParaRPr sz="1600" dirty="0"/>
          </a:p>
        </p:txBody>
      </p:sp>
      <p:sp>
        <p:nvSpPr>
          <p:cNvPr id="488" name="Google Shape;488;p49"/>
          <p:cNvSpPr txBox="1">
            <a:spLocks noGrp="1"/>
          </p:cNvSpPr>
          <p:nvPr>
            <p:ph type="subTitle" idx="8"/>
          </p:nvPr>
        </p:nvSpPr>
        <p:spPr>
          <a:xfrm>
            <a:off x="5950750" y="3151350"/>
            <a:ext cx="1887600" cy="795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dirty="0"/>
              <a:t>We are the only ones that have added this feature to our wheelchair</a:t>
            </a:r>
          </a:p>
        </p:txBody>
      </p:sp>
      <p:sp>
        <p:nvSpPr>
          <p:cNvPr id="489" name="Google Shape;489;p49"/>
          <p:cNvSpPr txBox="1">
            <a:spLocks noGrp="1"/>
          </p:cNvSpPr>
          <p:nvPr>
            <p:ph type="title" idx="9"/>
          </p:nvPr>
        </p:nvSpPr>
        <p:spPr>
          <a:xfrm>
            <a:off x="6476650" y="1558700"/>
            <a:ext cx="835800" cy="835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03</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1"/>
          <p:cNvSpPr/>
          <p:nvPr/>
        </p:nvSpPr>
        <p:spPr>
          <a:xfrm>
            <a:off x="1020206" y="1932275"/>
            <a:ext cx="5107800" cy="13128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1"/>
          <p:cNvSpPr txBox="1">
            <a:spLocks noGrp="1"/>
          </p:cNvSpPr>
          <p:nvPr>
            <p:ph type="title"/>
          </p:nvPr>
        </p:nvSpPr>
        <p:spPr>
          <a:xfrm>
            <a:off x="1020206" y="1932275"/>
            <a:ext cx="5107800" cy="1312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IN" sz="4000" dirty="0"/>
              <a:t>Future Prospects</a:t>
            </a:r>
            <a:endParaRPr sz="4000" dirty="0"/>
          </a:p>
        </p:txBody>
      </p:sp>
      <p:sp>
        <p:nvSpPr>
          <p:cNvPr id="355" name="Google Shape;355;p41"/>
          <p:cNvSpPr txBox="1">
            <a:spLocks noGrp="1"/>
          </p:cNvSpPr>
          <p:nvPr>
            <p:ph type="title" idx="2"/>
          </p:nvPr>
        </p:nvSpPr>
        <p:spPr>
          <a:xfrm>
            <a:off x="6004594" y="1530150"/>
            <a:ext cx="2121000" cy="19635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 dirty="0"/>
              <a:t>04</a:t>
            </a:r>
            <a:endParaRPr dirty="0"/>
          </a:p>
        </p:txBody>
      </p:sp>
    </p:spTree>
    <p:extLst>
      <p:ext uri="{BB962C8B-B14F-4D97-AF65-F5344CB8AC3E}">
        <p14:creationId xmlns:p14="http://schemas.microsoft.com/office/powerpoint/2010/main" val="2914588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2" name="Google Shape;912;p63"/>
          <p:cNvSpPr/>
          <p:nvPr/>
        </p:nvSpPr>
        <p:spPr>
          <a:xfrm>
            <a:off x="6319938" y="1973163"/>
            <a:ext cx="19203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63"/>
          <p:cNvSpPr/>
          <p:nvPr/>
        </p:nvSpPr>
        <p:spPr>
          <a:xfrm>
            <a:off x="4885678" y="3669657"/>
            <a:ext cx="19203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63"/>
          <p:cNvSpPr/>
          <p:nvPr/>
        </p:nvSpPr>
        <p:spPr>
          <a:xfrm>
            <a:off x="3593592" y="1973163"/>
            <a:ext cx="19203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63"/>
          <p:cNvSpPr/>
          <p:nvPr/>
        </p:nvSpPr>
        <p:spPr>
          <a:xfrm>
            <a:off x="2159611" y="3669657"/>
            <a:ext cx="19203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63"/>
          <p:cNvSpPr/>
          <p:nvPr/>
        </p:nvSpPr>
        <p:spPr>
          <a:xfrm>
            <a:off x="867525" y="1973163"/>
            <a:ext cx="19203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63"/>
          <p:cNvSpPr txBox="1">
            <a:spLocks noGrp="1"/>
          </p:cNvSpPr>
          <p:nvPr>
            <p:ph type="subTitle" idx="7"/>
          </p:nvPr>
        </p:nvSpPr>
        <p:spPr>
          <a:xfrm>
            <a:off x="867525" y="1984248"/>
            <a:ext cx="1920300" cy="411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Portability</a:t>
            </a:r>
            <a:endParaRPr dirty="0"/>
          </a:p>
        </p:txBody>
      </p:sp>
      <p:sp>
        <p:nvSpPr>
          <p:cNvPr id="918" name="Google Shape;918;p63"/>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FUTURE PROSPECTS</a:t>
            </a:r>
            <a:endParaRPr dirty="0"/>
          </a:p>
        </p:txBody>
      </p:sp>
      <p:sp>
        <p:nvSpPr>
          <p:cNvPr id="919" name="Google Shape;919;p63"/>
          <p:cNvSpPr txBox="1">
            <a:spLocks noGrp="1"/>
          </p:cNvSpPr>
          <p:nvPr>
            <p:ph type="subTitle" idx="1"/>
          </p:nvPr>
        </p:nvSpPr>
        <p:spPr>
          <a:xfrm>
            <a:off x="2159611" y="3669657"/>
            <a:ext cx="1920300" cy="411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600" dirty="0"/>
              <a:t>Slopes and Stairs</a:t>
            </a:r>
            <a:endParaRPr sz="1600" dirty="0"/>
          </a:p>
        </p:txBody>
      </p:sp>
      <p:sp>
        <p:nvSpPr>
          <p:cNvPr id="920" name="Google Shape;920;p63"/>
          <p:cNvSpPr txBox="1">
            <a:spLocks noGrp="1"/>
          </p:cNvSpPr>
          <p:nvPr>
            <p:ph type="subTitle" idx="2"/>
          </p:nvPr>
        </p:nvSpPr>
        <p:spPr>
          <a:xfrm>
            <a:off x="2159611" y="4126982"/>
            <a:ext cx="1920300" cy="454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dirty="0"/>
              <a:t>Modifying the chair to navigate other terrains such as stairs and slopes</a:t>
            </a:r>
          </a:p>
        </p:txBody>
      </p:sp>
      <p:sp>
        <p:nvSpPr>
          <p:cNvPr id="923" name="Google Shape;923;p63"/>
          <p:cNvSpPr txBox="1">
            <a:spLocks noGrp="1"/>
          </p:cNvSpPr>
          <p:nvPr>
            <p:ph type="subTitle" idx="5"/>
          </p:nvPr>
        </p:nvSpPr>
        <p:spPr>
          <a:xfrm>
            <a:off x="4885817" y="4126982"/>
            <a:ext cx="1920300" cy="457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dirty="0"/>
              <a:t>Controlling the chair via the app</a:t>
            </a:r>
          </a:p>
        </p:txBody>
      </p:sp>
      <p:sp>
        <p:nvSpPr>
          <p:cNvPr id="924" name="Google Shape;924;p63"/>
          <p:cNvSpPr txBox="1">
            <a:spLocks noGrp="1"/>
          </p:cNvSpPr>
          <p:nvPr>
            <p:ph type="subTitle" idx="6"/>
          </p:nvPr>
        </p:nvSpPr>
        <p:spPr>
          <a:xfrm>
            <a:off x="4885678" y="3669657"/>
            <a:ext cx="1920300" cy="411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400" dirty="0"/>
              <a:t>Adding other Attachments</a:t>
            </a:r>
            <a:endParaRPr sz="1400" dirty="0"/>
          </a:p>
        </p:txBody>
      </p:sp>
      <p:sp>
        <p:nvSpPr>
          <p:cNvPr id="925" name="Google Shape;925;p63"/>
          <p:cNvSpPr txBox="1">
            <a:spLocks noGrp="1"/>
          </p:cNvSpPr>
          <p:nvPr>
            <p:ph type="subTitle" idx="8"/>
          </p:nvPr>
        </p:nvSpPr>
        <p:spPr>
          <a:xfrm>
            <a:off x="867525" y="2435276"/>
            <a:ext cx="1920300" cy="451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1400" dirty="0"/>
              <a:t>A foldable wheelchair that can be carried around easily when not in use</a:t>
            </a:r>
          </a:p>
        </p:txBody>
      </p:sp>
      <p:sp>
        <p:nvSpPr>
          <p:cNvPr id="926" name="Google Shape;926;p63"/>
          <p:cNvSpPr txBox="1">
            <a:spLocks noGrp="1"/>
          </p:cNvSpPr>
          <p:nvPr>
            <p:ph type="subTitle" idx="9"/>
          </p:nvPr>
        </p:nvSpPr>
        <p:spPr>
          <a:xfrm>
            <a:off x="6319947" y="2433875"/>
            <a:ext cx="19203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dirty="0"/>
              <a:t>Adding a feature to control the speed of the chair</a:t>
            </a:r>
          </a:p>
        </p:txBody>
      </p:sp>
      <p:sp>
        <p:nvSpPr>
          <p:cNvPr id="927" name="Google Shape;927;p63"/>
          <p:cNvSpPr txBox="1">
            <a:spLocks noGrp="1"/>
          </p:cNvSpPr>
          <p:nvPr>
            <p:ph type="subTitle" idx="13"/>
          </p:nvPr>
        </p:nvSpPr>
        <p:spPr>
          <a:xfrm>
            <a:off x="6319938" y="1980906"/>
            <a:ext cx="1920300" cy="411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600" dirty="0"/>
              <a:t>Speed Controls</a:t>
            </a:r>
            <a:endParaRPr sz="1600" dirty="0"/>
          </a:p>
        </p:txBody>
      </p:sp>
      <p:sp>
        <p:nvSpPr>
          <p:cNvPr id="928" name="Google Shape;928;p63"/>
          <p:cNvSpPr txBox="1">
            <a:spLocks noGrp="1"/>
          </p:cNvSpPr>
          <p:nvPr>
            <p:ph type="subTitle" idx="14"/>
          </p:nvPr>
        </p:nvSpPr>
        <p:spPr>
          <a:xfrm>
            <a:off x="3593736" y="2433875"/>
            <a:ext cx="19203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dirty="0"/>
              <a:t>Using speech inputs for navigation and various other functions</a:t>
            </a:r>
          </a:p>
        </p:txBody>
      </p:sp>
      <p:sp>
        <p:nvSpPr>
          <p:cNvPr id="929" name="Google Shape;929;p63"/>
          <p:cNvSpPr txBox="1">
            <a:spLocks noGrp="1"/>
          </p:cNvSpPr>
          <p:nvPr>
            <p:ph type="subTitle" idx="15"/>
          </p:nvPr>
        </p:nvSpPr>
        <p:spPr>
          <a:xfrm>
            <a:off x="3593592" y="1980906"/>
            <a:ext cx="1920300" cy="411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400" dirty="0"/>
              <a:t>Voice Recognition</a:t>
            </a:r>
            <a:endParaRPr sz="1400" dirty="0"/>
          </a:p>
        </p:txBody>
      </p:sp>
      <p:sp>
        <p:nvSpPr>
          <p:cNvPr id="930" name="Google Shape;930;p63"/>
          <p:cNvSpPr/>
          <p:nvPr/>
        </p:nvSpPr>
        <p:spPr>
          <a:xfrm>
            <a:off x="1543125" y="1296683"/>
            <a:ext cx="569100" cy="569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63"/>
          <p:cNvSpPr/>
          <p:nvPr/>
        </p:nvSpPr>
        <p:spPr>
          <a:xfrm>
            <a:off x="4287638" y="1296683"/>
            <a:ext cx="569100" cy="569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3"/>
          <p:cNvSpPr/>
          <p:nvPr/>
        </p:nvSpPr>
        <p:spPr>
          <a:xfrm>
            <a:off x="6995538" y="1296683"/>
            <a:ext cx="569100" cy="569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63"/>
          <p:cNvSpPr/>
          <p:nvPr/>
        </p:nvSpPr>
        <p:spPr>
          <a:xfrm>
            <a:off x="2835211" y="3002753"/>
            <a:ext cx="569100" cy="569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63"/>
          <p:cNvSpPr/>
          <p:nvPr/>
        </p:nvSpPr>
        <p:spPr>
          <a:xfrm>
            <a:off x="5579724" y="3002753"/>
            <a:ext cx="569100" cy="569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6" name="Google Shape;936;p63"/>
          <p:cNvGrpSpPr/>
          <p:nvPr/>
        </p:nvGrpSpPr>
        <p:grpSpPr>
          <a:xfrm>
            <a:off x="7124689" y="1426665"/>
            <a:ext cx="310796" cy="309144"/>
            <a:chOff x="2365852" y="1416698"/>
            <a:chExt cx="462977" cy="460516"/>
          </a:xfrm>
        </p:grpSpPr>
        <p:sp>
          <p:nvSpPr>
            <p:cNvPr id="937" name="Google Shape;937;p63"/>
            <p:cNvSpPr/>
            <p:nvPr/>
          </p:nvSpPr>
          <p:spPr>
            <a:xfrm>
              <a:off x="2493109" y="1416698"/>
              <a:ext cx="56105" cy="120648"/>
            </a:xfrm>
            <a:custGeom>
              <a:avLst/>
              <a:gdLst/>
              <a:ahLst/>
              <a:cxnLst/>
              <a:rect l="l" t="t" r="r" b="b"/>
              <a:pathLst>
                <a:path w="798" h="1716" extrusionOk="0">
                  <a:moveTo>
                    <a:pt x="48" y="1"/>
                  </a:moveTo>
                  <a:cubicBezTo>
                    <a:pt x="12" y="1"/>
                    <a:pt x="0" y="13"/>
                    <a:pt x="0" y="37"/>
                  </a:cubicBezTo>
                  <a:lnTo>
                    <a:pt x="0" y="1692"/>
                  </a:lnTo>
                  <a:cubicBezTo>
                    <a:pt x="119" y="1620"/>
                    <a:pt x="250" y="1573"/>
                    <a:pt x="405" y="1573"/>
                  </a:cubicBezTo>
                  <a:cubicBezTo>
                    <a:pt x="536" y="1596"/>
                    <a:pt x="679" y="1632"/>
                    <a:pt x="798" y="1715"/>
                  </a:cubicBezTo>
                  <a:lnTo>
                    <a:pt x="798" y="751"/>
                  </a:lnTo>
                  <a:cubicBezTo>
                    <a:pt x="798" y="334"/>
                    <a:pt x="464" y="1"/>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63"/>
            <p:cNvSpPr/>
            <p:nvPr/>
          </p:nvSpPr>
          <p:spPr>
            <a:xfrm>
              <a:off x="2365852" y="1571587"/>
              <a:ext cx="120577" cy="81275"/>
            </a:xfrm>
            <a:custGeom>
              <a:avLst/>
              <a:gdLst/>
              <a:ahLst/>
              <a:cxnLst/>
              <a:rect l="l" t="t" r="r" b="b"/>
              <a:pathLst>
                <a:path w="1715" h="1156" extrusionOk="0">
                  <a:moveTo>
                    <a:pt x="1453" y="1"/>
                  </a:moveTo>
                  <a:lnTo>
                    <a:pt x="36" y="655"/>
                  </a:lnTo>
                  <a:cubicBezTo>
                    <a:pt x="0" y="667"/>
                    <a:pt x="0" y="703"/>
                    <a:pt x="0" y="715"/>
                  </a:cubicBezTo>
                  <a:cubicBezTo>
                    <a:pt x="139" y="992"/>
                    <a:pt x="410" y="1156"/>
                    <a:pt x="694" y="1156"/>
                  </a:cubicBezTo>
                  <a:cubicBezTo>
                    <a:pt x="800" y="1156"/>
                    <a:pt x="908" y="1133"/>
                    <a:pt x="1012" y="1084"/>
                  </a:cubicBezTo>
                  <a:lnTo>
                    <a:pt x="1715" y="763"/>
                  </a:lnTo>
                  <a:cubicBezTo>
                    <a:pt x="1560" y="620"/>
                    <a:pt x="1441" y="405"/>
                    <a:pt x="1441" y="167"/>
                  </a:cubicBezTo>
                  <a:cubicBezTo>
                    <a:pt x="1441" y="108"/>
                    <a:pt x="1441" y="60"/>
                    <a:pt x="1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63"/>
            <p:cNvSpPr/>
            <p:nvPr/>
          </p:nvSpPr>
          <p:spPr>
            <a:xfrm>
              <a:off x="2553363" y="1570743"/>
              <a:ext cx="123952" cy="82119"/>
            </a:xfrm>
            <a:custGeom>
              <a:avLst/>
              <a:gdLst/>
              <a:ahLst/>
              <a:cxnLst/>
              <a:rect l="l" t="t" r="r" b="b"/>
              <a:pathLst>
                <a:path w="1763" h="1168" extrusionOk="0">
                  <a:moveTo>
                    <a:pt x="274" y="1"/>
                  </a:moveTo>
                  <a:lnTo>
                    <a:pt x="274" y="1"/>
                  </a:lnTo>
                  <a:cubicBezTo>
                    <a:pt x="286" y="60"/>
                    <a:pt x="286" y="120"/>
                    <a:pt x="286" y="179"/>
                  </a:cubicBezTo>
                  <a:cubicBezTo>
                    <a:pt x="286" y="417"/>
                    <a:pt x="167" y="632"/>
                    <a:pt x="0" y="775"/>
                  </a:cubicBezTo>
                  <a:lnTo>
                    <a:pt x="727" y="1096"/>
                  </a:lnTo>
                  <a:cubicBezTo>
                    <a:pt x="834" y="1145"/>
                    <a:pt x="945" y="1168"/>
                    <a:pt x="1055" y="1168"/>
                  </a:cubicBezTo>
                  <a:cubicBezTo>
                    <a:pt x="1346" y="1168"/>
                    <a:pt x="1621" y="1004"/>
                    <a:pt x="1750" y="727"/>
                  </a:cubicBezTo>
                  <a:cubicBezTo>
                    <a:pt x="1762" y="691"/>
                    <a:pt x="1750" y="679"/>
                    <a:pt x="1715" y="667"/>
                  </a:cubicBezTo>
                  <a:lnTo>
                    <a:pt x="2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63"/>
            <p:cNvSpPr/>
            <p:nvPr/>
          </p:nvSpPr>
          <p:spPr>
            <a:xfrm>
              <a:off x="2492265" y="1556541"/>
              <a:ext cx="55262" cy="53645"/>
            </a:xfrm>
            <a:custGeom>
              <a:avLst/>
              <a:gdLst/>
              <a:ahLst/>
              <a:cxnLst/>
              <a:rect l="l" t="t" r="r" b="b"/>
              <a:pathLst>
                <a:path w="786" h="763" extrusionOk="0">
                  <a:moveTo>
                    <a:pt x="417" y="0"/>
                  </a:moveTo>
                  <a:cubicBezTo>
                    <a:pt x="298" y="0"/>
                    <a:pt x="179" y="60"/>
                    <a:pt x="95" y="167"/>
                  </a:cubicBezTo>
                  <a:cubicBezTo>
                    <a:pt x="72" y="215"/>
                    <a:pt x="60" y="250"/>
                    <a:pt x="36" y="322"/>
                  </a:cubicBezTo>
                  <a:cubicBezTo>
                    <a:pt x="0" y="548"/>
                    <a:pt x="179" y="762"/>
                    <a:pt x="417" y="762"/>
                  </a:cubicBezTo>
                  <a:cubicBezTo>
                    <a:pt x="619" y="762"/>
                    <a:pt x="786" y="596"/>
                    <a:pt x="786" y="393"/>
                  </a:cubicBezTo>
                  <a:cubicBezTo>
                    <a:pt x="786" y="286"/>
                    <a:pt x="738" y="203"/>
                    <a:pt x="679" y="119"/>
                  </a:cubicBezTo>
                  <a:cubicBezTo>
                    <a:pt x="607" y="36"/>
                    <a:pt x="500" y="0"/>
                    <a:pt x="4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63"/>
            <p:cNvSpPr/>
            <p:nvPr/>
          </p:nvSpPr>
          <p:spPr>
            <a:xfrm>
              <a:off x="2706564" y="1662847"/>
              <a:ext cx="122265" cy="64542"/>
            </a:xfrm>
            <a:custGeom>
              <a:avLst/>
              <a:gdLst/>
              <a:ahLst/>
              <a:cxnLst/>
              <a:rect l="l" t="t" r="r" b="b"/>
              <a:pathLst>
                <a:path w="1739" h="918" extrusionOk="0">
                  <a:moveTo>
                    <a:pt x="488" y="0"/>
                  </a:moveTo>
                  <a:cubicBezTo>
                    <a:pt x="381" y="0"/>
                    <a:pt x="298" y="84"/>
                    <a:pt x="298" y="191"/>
                  </a:cubicBezTo>
                  <a:lnTo>
                    <a:pt x="298" y="536"/>
                  </a:lnTo>
                  <a:lnTo>
                    <a:pt x="191" y="536"/>
                  </a:lnTo>
                  <a:cubicBezTo>
                    <a:pt x="83" y="536"/>
                    <a:pt x="0" y="620"/>
                    <a:pt x="0" y="727"/>
                  </a:cubicBezTo>
                  <a:cubicBezTo>
                    <a:pt x="0" y="834"/>
                    <a:pt x="83" y="917"/>
                    <a:pt x="191" y="917"/>
                  </a:cubicBezTo>
                  <a:lnTo>
                    <a:pt x="1548" y="917"/>
                  </a:lnTo>
                  <a:cubicBezTo>
                    <a:pt x="1655" y="917"/>
                    <a:pt x="1738" y="834"/>
                    <a:pt x="1738" y="727"/>
                  </a:cubicBezTo>
                  <a:cubicBezTo>
                    <a:pt x="1738" y="620"/>
                    <a:pt x="1655" y="536"/>
                    <a:pt x="1548" y="536"/>
                  </a:cubicBezTo>
                  <a:lnTo>
                    <a:pt x="1441" y="536"/>
                  </a:lnTo>
                  <a:lnTo>
                    <a:pt x="1441" y="191"/>
                  </a:lnTo>
                  <a:cubicBezTo>
                    <a:pt x="1441" y="84"/>
                    <a:pt x="1357" y="0"/>
                    <a:pt x="1250" y="0"/>
                  </a:cubicBezTo>
                  <a:cubicBezTo>
                    <a:pt x="1143" y="0"/>
                    <a:pt x="1060" y="84"/>
                    <a:pt x="1060" y="191"/>
                  </a:cubicBezTo>
                  <a:lnTo>
                    <a:pt x="1060" y="536"/>
                  </a:lnTo>
                  <a:lnTo>
                    <a:pt x="679" y="536"/>
                  </a:lnTo>
                  <a:lnTo>
                    <a:pt x="679" y="191"/>
                  </a:lnTo>
                  <a:cubicBezTo>
                    <a:pt x="679" y="84"/>
                    <a:pt x="595" y="0"/>
                    <a:pt x="4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63"/>
            <p:cNvSpPr/>
            <p:nvPr/>
          </p:nvSpPr>
          <p:spPr>
            <a:xfrm>
              <a:off x="2472157" y="1625161"/>
              <a:ext cx="337406" cy="252052"/>
            </a:xfrm>
            <a:custGeom>
              <a:avLst/>
              <a:gdLst/>
              <a:ahLst/>
              <a:cxnLst/>
              <a:rect l="l" t="t" r="r" b="b"/>
              <a:pathLst>
                <a:path w="4799" h="3585" extrusionOk="0">
                  <a:moveTo>
                    <a:pt x="250" y="1"/>
                  </a:moveTo>
                  <a:lnTo>
                    <a:pt x="0" y="3584"/>
                  </a:lnTo>
                  <a:lnTo>
                    <a:pt x="3703" y="3584"/>
                  </a:lnTo>
                  <a:cubicBezTo>
                    <a:pt x="4084" y="3584"/>
                    <a:pt x="4382" y="3275"/>
                    <a:pt x="4382" y="2894"/>
                  </a:cubicBezTo>
                  <a:lnTo>
                    <a:pt x="4382" y="2453"/>
                  </a:lnTo>
                  <a:lnTo>
                    <a:pt x="4429" y="2453"/>
                  </a:lnTo>
                  <a:cubicBezTo>
                    <a:pt x="4596" y="2453"/>
                    <a:pt x="4739" y="2334"/>
                    <a:pt x="4763" y="2168"/>
                  </a:cubicBezTo>
                  <a:lnTo>
                    <a:pt x="4799" y="1810"/>
                  </a:lnTo>
                  <a:lnTo>
                    <a:pt x="3620" y="1810"/>
                  </a:lnTo>
                  <a:lnTo>
                    <a:pt x="3620" y="1822"/>
                  </a:lnTo>
                  <a:lnTo>
                    <a:pt x="3656" y="2179"/>
                  </a:lnTo>
                  <a:cubicBezTo>
                    <a:pt x="3667" y="2346"/>
                    <a:pt x="3822" y="2465"/>
                    <a:pt x="3989" y="2465"/>
                  </a:cubicBezTo>
                  <a:lnTo>
                    <a:pt x="4037" y="2465"/>
                  </a:lnTo>
                  <a:lnTo>
                    <a:pt x="4037" y="2918"/>
                  </a:lnTo>
                  <a:cubicBezTo>
                    <a:pt x="4037" y="3072"/>
                    <a:pt x="3894" y="3215"/>
                    <a:pt x="3715" y="3215"/>
                  </a:cubicBezTo>
                  <a:lnTo>
                    <a:pt x="1334" y="3215"/>
                  </a:lnTo>
                  <a:lnTo>
                    <a:pt x="1096" y="1"/>
                  </a:lnTo>
                  <a:cubicBezTo>
                    <a:pt x="978" y="83"/>
                    <a:pt x="837" y="130"/>
                    <a:pt x="673" y="132"/>
                  </a:cubicBezTo>
                  <a:lnTo>
                    <a:pt x="673" y="132"/>
                  </a:lnTo>
                  <a:cubicBezTo>
                    <a:pt x="521" y="130"/>
                    <a:pt x="380" y="83"/>
                    <a:pt x="2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63"/>
          <p:cNvGrpSpPr/>
          <p:nvPr/>
        </p:nvGrpSpPr>
        <p:grpSpPr>
          <a:xfrm>
            <a:off x="2964929" y="3128895"/>
            <a:ext cx="309664" cy="309098"/>
            <a:chOff x="4962532" y="1439337"/>
            <a:chExt cx="461290" cy="460447"/>
          </a:xfrm>
        </p:grpSpPr>
        <p:sp>
          <p:nvSpPr>
            <p:cNvPr id="944" name="Google Shape;944;p63"/>
            <p:cNvSpPr/>
            <p:nvPr/>
          </p:nvSpPr>
          <p:spPr>
            <a:xfrm>
              <a:off x="5055479" y="1533058"/>
              <a:ext cx="274621" cy="273848"/>
            </a:xfrm>
            <a:custGeom>
              <a:avLst/>
              <a:gdLst/>
              <a:ahLst/>
              <a:cxnLst/>
              <a:rect l="l" t="t" r="r" b="b"/>
              <a:pathLst>
                <a:path w="3906" h="3895" extrusionOk="0">
                  <a:moveTo>
                    <a:pt x="1953" y="1"/>
                  </a:moveTo>
                  <a:cubicBezTo>
                    <a:pt x="881" y="1"/>
                    <a:pt x="0" y="870"/>
                    <a:pt x="0" y="1942"/>
                  </a:cubicBezTo>
                  <a:cubicBezTo>
                    <a:pt x="0" y="3013"/>
                    <a:pt x="881" y="3894"/>
                    <a:pt x="1953" y="3894"/>
                  </a:cubicBezTo>
                  <a:cubicBezTo>
                    <a:pt x="3024" y="3894"/>
                    <a:pt x="3905" y="3013"/>
                    <a:pt x="3905" y="1942"/>
                  </a:cubicBezTo>
                  <a:cubicBezTo>
                    <a:pt x="3905" y="870"/>
                    <a:pt x="3024" y="1"/>
                    <a:pt x="19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3"/>
            <p:cNvSpPr/>
            <p:nvPr/>
          </p:nvSpPr>
          <p:spPr>
            <a:xfrm>
              <a:off x="5247138" y="1456422"/>
              <a:ext cx="46122" cy="62503"/>
            </a:xfrm>
            <a:custGeom>
              <a:avLst/>
              <a:gdLst/>
              <a:ahLst/>
              <a:cxnLst/>
              <a:rect l="l" t="t" r="r" b="b"/>
              <a:pathLst>
                <a:path w="656" h="889" extrusionOk="0">
                  <a:moveTo>
                    <a:pt x="423" y="1"/>
                  </a:moveTo>
                  <a:cubicBezTo>
                    <a:pt x="352" y="1"/>
                    <a:pt x="285" y="45"/>
                    <a:pt x="251" y="115"/>
                  </a:cubicBezTo>
                  <a:lnTo>
                    <a:pt x="48" y="627"/>
                  </a:lnTo>
                  <a:cubicBezTo>
                    <a:pt x="1" y="734"/>
                    <a:pt x="48" y="829"/>
                    <a:pt x="143" y="877"/>
                  </a:cubicBezTo>
                  <a:cubicBezTo>
                    <a:pt x="179" y="889"/>
                    <a:pt x="191" y="889"/>
                    <a:pt x="227" y="889"/>
                  </a:cubicBezTo>
                  <a:cubicBezTo>
                    <a:pt x="298" y="889"/>
                    <a:pt x="370" y="853"/>
                    <a:pt x="405" y="769"/>
                  </a:cubicBezTo>
                  <a:lnTo>
                    <a:pt x="608" y="269"/>
                  </a:lnTo>
                  <a:cubicBezTo>
                    <a:pt x="655" y="162"/>
                    <a:pt x="608" y="55"/>
                    <a:pt x="501" y="19"/>
                  </a:cubicBezTo>
                  <a:cubicBezTo>
                    <a:pt x="475" y="7"/>
                    <a:pt x="449" y="1"/>
                    <a:pt x="4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63"/>
            <p:cNvSpPr/>
            <p:nvPr/>
          </p:nvSpPr>
          <p:spPr>
            <a:xfrm>
              <a:off x="5092250" y="1821461"/>
              <a:ext cx="46122" cy="63277"/>
            </a:xfrm>
            <a:custGeom>
              <a:avLst/>
              <a:gdLst/>
              <a:ahLst/>
              <a:cxnLst/>
              <a:rect l="l" t="t" r="r" b="b"/>
              <a:pathLst>
                <a:path w="656" h="900" extrusionOk="0">
                  <a:moveTo>
                    <a:pt x="425" y="0"/>
                  </a:moveTo>
                  <a:cubicBezTo>
                    <a:pt x="353" y="0"/>
                    <a:pt x="286" y="47"/>
                    <a:pt x="251" y="126"/>
                  </a:cubicBezTo>
                  <a:lnTo>
                    <a:pt x="37" y="626"/>
                  </a:lnTo>
                  <a:cubicBezTo>
                    <a:pt x="1" y="733"/>
                    <a:pt x="37" y="840"/>
                    <a:pt x="144" y="876"/>
                  </a:cubicBezTo>
                  <a:cubicBezTo>
                    <a:pt x="180" y="900"/>
                    <a:pt x="191" y="900"/>
                    <a:pt x="215" y="900"/>
                  </a:cubicBezTo>
                  <a:cubicBezTo>
                    <a:pt x="299" y="900"/>
                    <a:pt x="370" y="852"/>
                    <a:pt x="406" y="780"/>
                  </a:cubicBezTo>
                  <a:lnTo>
                    <a:pt x="608" y="268"/>
                  </a:lnTo>
                  <a:cubicBezTo>
                    <a:pt x="656" y="161"/>
                    <a:pt x="608" y="54"/>
                    <a:pt x="501" y="18"/>
                  </a:cubicBezTo>
                  <a:cubicBezTo>
                    <a:pt x="476" y="6"/>
                    <a:pt x="450" y="0"/>
                    <a:pt x="4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63"/>
            <p:cNvSpPr/>
            <p:nvPr/>
          </p:nvSpPr>
          <p:spPr>
            <a:xfrm>
              <a:off x="4975891" y="1571165"/>
              <a:ext cx="67073" cy="42325"/>
            </a:xfrm>
            <a:custGeom>
              <a:avLst/>
              <a:gdLst/>
              <a:ahLst/>
              <a:cxnLst/>
              <a:rect l="l" t="t" r="r" b="b"/>
              <a:pathLst>
                <a:path w="954" h="602" extrusionOk="0">
                  <a:moveTo>
                    <a:pt x="215" y="0"/>
                  </a:moveTo>
                  <a:cubicBezTo>
                    <a:pt x="140" y="0"/>
                    <a:pt x="75" y="47"/>
                    <a:pt x="49" y="126"/>
                  </a:cubicBezTo>
                  <a:cubicBezTo>
                    <a:pt x="1" y="233"/>
                    <a:pt x="49" y="328"/>
                    <a:pt x="156" y="376"/>
                  </a:cubicBezTo>
                  <a:lnTo>
                    <a:pt x="656" y="590"/>
                  </a:lnTo>
                  <a:cubicBezTo>
                    <a:pt x="692" y="602"/>
                    <a:pt x="703" y="602"/>
                    <a:pt x="727" y="602"/>
                  </a:cubicBezTo>
                  <a:cubicBezTo>
                    <a:pt x="811" y="602"/>
                    <a:pt x="882" y="554"/>
                    <a:pt x="906" y="483"/>
                  </a:cubicBezTo>
                  <a:cubicBezTo>
                    <a:pt x="953" y="376"/>
                    <a:pt x="906" y="269"/>
                    <a:pt x="811" y="233"/>
                  </a:cubicBezTo>
                  <a:lnTo>
                    <a:pt x="299" y="19"/>
                  </a:lnTo>
                  <a:cubicBezTo>
                    <a:pt x="270" y="6"/>
                    <a:pt x="242" y="0"/>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63"/>
            <p:cNvSpPr/>
            <p:nvPr/>
          </p:nvSpPr>
          <p:spPr>
            <a:xfrm>
              <a:off x="5340929" y="1727178"/>
              <a:ext cx="67003" cy="42044"/>
            </a:xfrm>
            <a:custGeom>
              <a:avLst/>
              <a:gdLst/>
              <a:ahLst/>
              <a:cxnLst/>
              <a:rect l="l" t="t" r="r" b="b"/>
              <a:pathLst>
                <a:path w="953" h="598" extrusionOk="0">
                  <a:moveTo>
                    <a:pt x="220" y="1"/>
                  </a:moveTo>
                  <a:cubicBezTo>
                    <a:pt x="146" y="1"/>
                    <a:pt x="83" y="41"/>
                    <a:pt x="48" y="121"/>
                  </a:cubicBezTo>
                  <a:cubicBezTo>
                    <a:pt x="0" y="228"/>
                    <a:pt x="48" y="336"/>
                    <a:pt x="155" y="371"/>
                  </a:cubicBezTo>
                  <a:lnTo>
                    <a:pt x="655" y="586"/>
                  </a:lnTo>
                  <a:cubicBezTo>
                    <a:pt x="691" y="597"/>
                    <a:pt x="703" y="597"/>
                    <a:pt x="738" y="597"/>
                  </a:cubicBezTo>
                  <a:cubicBezTo>
                    <a:pt x="810" y="597"/>
                    <a:pt x="881" y="550"/>
                    <a:pt x="917" y="478"/>
                  </a:cubicBezTo>
                  <a:cubicBezTo>
                    <a:pt x="953" y="371"/>
                    <a:pt x="917" y="276"/>
                    <a:pt x="810" y="228"/>
                  </a:cubicBezTo>
                  <a:lnTo>
                    <a:pt x="298" y="14"/>
                  </a:lnTo>
                  <a:cubicBezTo>
                    <a:pt x="271" y="5"/>
                    <a:pt x="245" y="1"/>
                    <a:pt x="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63"/>
            <p:cNvSpPr/>
            <p:nvPr/>
          </p:nvSpPr>
          <p:spPr>
            <a:xfrm>
              <a:off x="5094781" y="1454032"/>
              <a:ext cx="46965" cy="63206"/>
            </a:xfrm>
            <a:custGeom>
              <a:avLst/>
              <a:gdLst/>
              <a:ahLst/>
              <a:cxnLst/>
              <a:rect l="l" t="t" r="r" b="b"/>
              <a:pathLst>
                <a:path w="668" h="899" extrusionOk="0">
                  <a:moveTo>
                    <a:pt x="232" y="1"/>
                  </a:moveTo>
                  <a:cubicBezTo>
                    <a:pt x="207" y="1"/>
                    <a:pt x="181" y="6"/>
                    <a:pt x="155" y="18"/>
                  </a:cubicBezTo>
                  <a:cubicBezTo>
                    <a:pt x="60" y="65"/>
                    <a:pt x="1" y="172"/>
                    <a:pt x="48" y="268"/>
                  </a:cubicBezTo>
                  <a:lnTo>
                    <a:pt x="263" y="780"/>
                  </a:lnTo>
                  <a:cubicBezTo>
                    <a:pt x="286" y="851"/>
                    <a:pt x="370" y="899"/>
                    <a:pt x="441" y="899"/>
                  </a:cubicBezTo>
                  <a:cubicBezTo>
                    <a:pt x="465" y="899"/>
                    <a:pt x="477" y="899"/>
                    <a:pt x="513" y="887"/>
                  </a:cubicBezTo>
                  <a:cubicBezTo>
                    <a:pt x="608" y="839"/>
                    <a:pt x="667" y="732"/>
                    <a:pt x="620" y="625"/>
                  </a:cubicBezTo>
                  <a:lnTo>
                    <a:pt x="405" y="125"/>
                  </a:lnTo>
                  <a:cubicBezTo>
                    <a:pt x="378" y="53"/>
                    <a:pt x="310" y="1"/>
                    <a:pt x="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3"/>
            <p:cNvSpPr/>
            <p:nvPr/>
          </p:nvSpPr>
          <p:spPr>
            <a:xfrm>
              <a:off x="5243764" y="1822375"/>
              <a:ext cx="46122" cy="63206"/>
            </a:xfrm>
            <a:custGeom>
              <a:avLst/>
              <a:gdLst/>
              <a:ahLst/>
              <a:cxnLst/>
              <a:rect l="l" t="t" r="r" b="b"/>
              <a:pathLst>
                <a:path w="656" h="899" extrusionOk="0">
                  <a:moveTo>
                    <a:pt x="226" y="1"/>
                  </a:moveTo>
                  <a:cubicBezTo>
                    <a:pt x="202" y="1"/>
                    <a:pt x="179" y="6"/>
                    <a:pt x="156" y="17"/>
                  </a:cubicBezTo>
                  <a:cubicBezTo>
                    <a:pt x="60" y="65"/>
                    <a:pt x="1" y="172"/>
                    <a:pt x="49" y="267"/>
                  </a:cubicBezTo>
                  <a:lnTo>
                    <a:pt x="251" y="779"/>
                  </a:lnTo>
                  <a:cubicBezTo>
                    <a:pt x="287" y="851"/>
                    <a:pt x="358" y="898"/>
                    <a:pt x="430" y="898"/>
                  </a:cubicBezTo>
                  <a:cubicBezTo>
                    <a:pt x="453" y="898"/>
                    <a:pt x="477" y="898"/>
                    <a:pt x="513" y="887"/>
                  </a:cubicBezTo>
                  <a:cubicBezTo>
                    <a:pt x="596" y="839"/>
                    <a:pt x="656" y="732"/>
                    <a:pt x="608" y="625"/>
                  </a:cubicBezTo>
                  <a:lnTo>
                    <a:pt x="406" y="125"/>
                  </a:lnTo>
                  <a:cubicBezTo>
                    <a:pt x="370" y="52"/>
                    <a:pt x="299" y="1"/>
                    <a:pt x="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63"/>
            <p:cNvSpPr/>
            <p:nvPr/>
          </p:nvSpPr>
          <p:spPr>
            <a:xfrm>
              <a:off x="4975117" y="1723171"/>
              <a:ext cx="67003" cy="41833"/>
            </a:xfrm>
            <a:custGeom>
              <a:avLst/>
              <a:gdLst/>
              <a:ahLst/>
              <a:cxnLst/>
              <a:rect l="l" t="t" r="r" b="b"/>
              <a:pathLst>
                <a:path w="953" h="595" extrusionOk="0">
                  <a:moveTo>
                    <a:pt x="718" y="1"/>
                  </a:moveTo>
                  <a:cubicBezTo>
                    <a:pt x="698" y="1"/>
                    <a:pt x="677" y="4"/>
                    <a:pt x="655" y="12"/>
                  </a:cubicBezTo>
                  <a:lnTo>
                    <a:pt x="143" y="226"/>
                  </a:lnTo>
                  <a:cubicBezTo>
                    <a:pt x="60" y="273"/>
                    <a:pt x="0" y="369"/>
                    <a:pt x="48" y="476"/>
                  </a:cubicBezTo>
                  <a:cubicBezTo>
                    <a:pt x="71" y="547"/>
                    <a:pt x="143" y="595"/>
                    <a:pt x="226" y="595"/>
                  </a:cubicBezTo>
                  <a:cubicBezTo>
                    <a:pt x="250" y="595"/>
                    <a:pt x="286" y="595"/>
                    <a:pt x="298" y="583"/>
                  </a:cubicBezTo>
                  <a:lnTo>
                    <a:pt x="798" y="369"/>
                  </a:lnTo>
                  <a:cubicBezTo>
                    <a:pt x="893" y="333"/>
                    <a:pt x="953" y="226"/>
                    <a:pt x="905" y="119"/>
                  </a:cubicBezTo>
                  <a:cubicBezTo>
                    <a:pt x="867" y="52"/>
                    <a:pt x="799" y="1"/>
                    <a:pt x="7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63"/>
            <p:cNvSpPr/>
            <p:nvPr/>
          </p:nvSpPr>
          <p:spPr>
            <a:xfrm>
              <a:off x="5343390" y="1574610"/>
              <a:ext cx="67073" cy="42255"/>
            </a:xfrm>
            <a:custGeom>
              <a:avLst/>
              <a:gdLst/>
              <a:ahLst/>
              <a:cxnLst/>
              <a:rect l="l" t="t" r="r" b="b"/>
              <a:pathLst>
                <a:path w="954" h="601" extrusionOk="0">
                  <a:moveTo>
                    <a:pt x="731" y="0"/>
                  </a:moveTo>
                  <a:cubicBezTo>
                    <a:pt x="707" y="0"/>
                    <a:pt x="682" y="6"/>
                    <a:pt x="656" y="17"/>
                  </a:cubicBezTo>
                  <a:lnTo>
                    <a:pt x="144" y="220"/>
                  </a:lnTo>
                  <a:cubicBezTo>
                    <a:pt x="60" y="267"/>
                    <a:pt x="1" y="374"/>
                    <a:pt x="48" y="481"/>
                  </a:cubicBezTo>
                  <a:cubicBezTo>
                    <a:pt x="72" y="553"/>
                    <a:pt x="144" y="601"/>
                    <a:pt x="227" y="601"/>
                  </a:cubicBezTo>
                  <a:cubicBezTo>
                    <a:pt x="251" y="601"/>
                    <a:pt x="263" y="601"/>
                    <a:pt x="298" y="577"/>
                  </a:cubicBezTo>
                  <a:lnTo>
                    <a:pt x="799" y="374"/>
                  </a:lnTo>
                  <a:cubicBezTo>
                    <a:pt x="894" y="327"/>
                    <a:pt x="953" y="220"/>
                    <a:pt x="906" y="124"/>
                  </a:cubicBezTo>
                  <a:cubicBezTo>
                    <a:pt x="870" y="52"/>
                    <a:pt x="806" y="0"/>
                    <a:pt x="7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63"/>
            <p:cNvSpPr/>
            <p:nvPr/>
          </p:nvSpPr>
          <p:spPr>
            <a:xfrm>
              <a:off x="5180205" y="1439337"/>
              <a:ext cx="26014" cy="64542"/>
            </a:xfrm>
            <a:custGeom>
              <a:avLst/>
              <a:gdLst/>
              <a:ahLst/>
              <a:cxnLst/>
              <a:rect l="l" t="t" r="r" b="b"/>
              <a:pathLst>
                <a:path w="370" h="918" extrusionOk="0">
                  <a:moveTo>
                    <a:pt x="179" y="0"/>
                  </a:moveTo>
                  <a:cubicBezTo>
                    <a:pt x="72" y="0"/>
                    <a:pt x="0" y="96"/>
                    <a:pt x="0" y="203"/>
                  </a:cubicBezTo>
                  <a:lnTo>
                    <a:pt x="0" y="715"/>
                  </a:lnTo>
                  <a:cubicBezTo>
                    <a:pt x="0" y="822"/>
                    <a:pt x="83" y="917"/>
                    <a:pt x="191" y="917"/>
                  </a:cubicBezTo>
                  <a:cubicBezTo>
                    <a:pt x="298" y="917"/>
                    <a:pt x="369" y="822"/>
                    <a:pt x="369" y="739"/>
                  </a:cubicBezTo>
                  <a:lnTo>
                    <a:pt x="369" y="203"/>
                  </a:lnTo>
                  <a:cubicBezTo>
                    <a:pt x="369" y="96"/>
                    <a:pt x="286"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63"/>
            <p:cNvSpPr/>
            <p:nvPr/>
          </p:nvSpPr>
          <p:spPr>
            <a:xfrm>
              <a:off x="5180205" y="1836086"/>
              <a:ext cx="26014" cy="63699"/>
            </a:xfrm>
            <a:custGeom>
              <a:avLst/>
              <a:gdLst/>
              <a:ahLst/>
              <a:cxnLst/>
              <a:rect l="l" t="t" r="r" b="b"/>
              <a:pathLst>
                <a:path w="370" h="906" extrusionOk="0">
                  <a:moveTo>
                    <a:pt x="179" y="1"/>
                  </a:moveTo>
                  <a:cubicBezTo>
                    <a:pt x="72" y="1"/>
                    <a:pt x="0" y="96"/>
                    <a:pt x="0" y="191"/>
                  </a:cubicBezTo>
                  <a:lnTo>
                    <a:pt x="0" y="715"/>
                  </a:lnTo>
                  <a:cubicBezTo>
                    <a:pt x="0" y="822"/>
                    <a:pt x="83" y="906"/>
                    <a:pt x="191" y="906"/>
                  </a:cubicBezTo>
                  <a:cubicBezTo>
                    <a:pt x="298" y="906"/>
                    <a:pt x="369" y="834"/>
                    <a:pt x="369" y="727"/>
                  </a:cubicBezTo>
                  <a:lnTo>
                    <a:pt x="369" y="191"/>
                  </a:lnTo>
                  <a:cubicBezTo>
                    <a:pt x="369" y="96"/>
                    <a:pt x="286" y="1"/>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63"/>
            <p:cNvSpPr/>
            <p:nvPr/>
          </p:nvSpPr>
          <p:spPr>
            <a:xfrm>
              <a:off x="4962532" y="1657011"/>
              <a:ext cx="63699" cy="26857"/>
            </a:xfrm>
            <a:custGeom>
              <a:avLst/>
              <a:gdLst/>
              <a:ahLst/>
              <a:cxnLst/>
              <a:rect l="l" t="t" r="r" b="b"/>
              <a:pathLst>
                <a:path w="906" h="382" extrusionOk="0">
                  <a:moveTo>
                    <a:pt x="191" y="0"/>
                  </a:moveTo>
                  <a:cubicBezTo>
                    <a:pt x="84" y="0"/>
                    <a:pt x="0" y="95"/>
                    <a:pt x="0" y="202"/>
                  </a:cubicBezTo>
                  <a:cubicBezTo>
                    <a:pt x="0" y="298"/>
                    <a:pt x="84" y="381"/>
                    <a:pt x="191" y="381"/>
                  </a:cubicBezTo>
                  <a:lnTo>
                    <a:pt x="715" y="381"/>
                  </a:lnTo>
                  <a:cubicBezTo>
                    <a:pt x="822" y="381"/>
                    <a:pt x="905" y="286"/>
                    <a:pt x="905" y="179"/>
                  </a:cubicBezTo>
                  <a:cubicBezTo>
                    <a:pt x="905" y="83"/>
                    <a:pt x="822" y="0"/>
                    <a:pt x="7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63"/>
            <p:cNvSpPr/>
            <p:nvPr/>
          </p:nvSpPr>
          <p:spPr>
            <a:xfrm>
              <a:off x="5360123" y="1657011"/>
              <a:ext cx="63699" cy="26857"/>
            </a:xfrm>
            <a:custGeom>
              <a:avLst/>
              <a:gdLst/>
              <a:ahLst/>
              <a:cxnLst/>
              <a:rect l="l" t="t" r="r" b="b"/>
              <a:pathLst>
                <a:path w="906" h="382" extrusionOk="0">
                  <a:moveTo>
                    <a:pt x="191" y="0"/>
                  </a:moveTo>
                  <a:cubicBezTo>
                    <a:pt x="84" y="0"/>
                    <a:pt x="1" y="95"/>
                    <a:pt x="1" y="202"/>
                  </a:cubicBezTo>
                  <a:cubicBezTo>
                    <a:pt x="1" y="298"/>
                    <a:pt x="84" y="381"/>
                    <a:pt x="191" y="381"/>
                  </a:cubicBezTo>
                  <a:lnTo>
                    <a:pt x="715" y="381"/>
                  </a:lnTo>
                  <a:cubicBezTo>
                    <a:pt x="822" y="381"/>
                    <a:pt x="894" y="286"/>
                    <a:pt x="906" y="179"/>
                  </a:cubicBezTo>
                  <a:cubicBezTo>
                    <a:pt x="906" y="83"/>
                    <a:pt x="822" y="0"/>
                    <a:pt x="7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63"/>
            <p:cNvSpPr/>
            <p:nvPr/>
          </p:nvSpPr>
          <p:spPr>
            <a:xfrm>
              <a:off x="5023630" y="1502544"/>
              <a:ext cx="57019" cy="54066"/>
            </a:xfrm>
            <a:custGeom>
              <a:avLst/>
              <a:gdLst/>
              <a:ahLst/>
              <a:cxnLst/>
              <a:rect l="l" t="t" r="r" b="b"/>
              <a:pathLst>
                <a:path w="811" h="769" extrusionOk="0">
                  <a:moveTo>
                    <a:pt x="215" y="0"/>
                  </a:moveTo>
                  <a:cubicBezTo>
                    <a:pt x="167" y="0"/>
                    <a:pt x="120" y="18"/>
                    <a:pt x="84" y="54"/>
                  </a:cubicBezTo>
                  <a:cubicBezTo>
                    <a:pt x="1" y="137"/>
                    <a:pt x="1" y="256"/>
                    <a:pt x="84" y="328"/>
                  </a:cubicBezTo>
                  <a:lnTo>
                    <a:pt x="465" y="709"/>
                  </a:lnTo>
                  <a:cubicBezTo>
                    <a:pt x="501" y="756"/>
                    <a:pt x="560" y="768"/>
                    <a:pt x="596" y="768"/>
                  </a:cubicBezTo>
                  <a:cubicBezTo>
                    <a:pt x="644" y="768"/>
                    <a:pt x="703" y="756"/>
                    <a:pt x="739" y="709"/>
                  </a:cubicBezTo>
                  <a:cubicBezTo>
                    <a:pt x="810" y="637"/>
                    <a:pt x="810" y="518"/>
                    <a:pt x="739" y="447"/>
                  </a:cubicBezTo>
                  <a:lnTo>
                    <a:pt x="346" y="54"/>
                  </a:lnTo>
                  <a:cubicBezTo>
                    <a:pt x="310" y="18"/>
                    <a:pt x="263" y="0"/>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3"/>
            <p:cNvSpPr/>
            <p:nvPr/>
          </p:nvSpPr>
          <p:spPr>
            <a:xfrm>
              <a:off x="5304931" y="1782933"/>
              <a:ext cx="56105" cy="54066"/>
            </a:xfrm>
            <a:custGeom>
              <a:avLst/>
              <a:gdLst/>
              <a:ahLst/>
              <a:cxnLst/>
              <a:rect l="l" t="t" r="r" b="b"/>
              <a:pathLst>
                <a:path w="798" h="769" extrusionOk="0">
                  <a:moveTo>
                    <a:pt x="203" y="1"/>
                  </a:moveTo>
                  <a:cubicBezTo>
                    <a:pt x="155" y="1"/>
                    <a:pt x="107" y="19"/>
                    <a:pt x="72" y="54"/>
                  </a:cubicBezTo>
                  <a:cubicBezTo>
                    <a:pt x="0" y="138"/>
                    <a:pt x="0" y="257"/>
                    <a:pt x="72" y="328"/>
                  </a:cubicBezTo>
                  <a:lnTo>
                    <a:pt x="453" y="709"/>
                  </a:lnTo>
                  <a:cubicBezTo>
                    <a:pt x="488" y="757"/>
                    <a:pt x="548" y="769"/>
                    <a:pt x="595" y="769"/>
                  </a:cubicBezTo>
                  <a:cubicBezTo>
                    <a:pt x="631" y="769"/>
                    <a:pt x="691" y="757"/>
                    <a:pt x="726" y="709"/>
                  </a:cubicBezTo>
                  <a:cubicBezTo>
                    <a:pt x="798" y="638"/>
                    <a:pt x="798" y="519"/>
                    <a:pt x="726" y="447"/>
                  </a:cubicBezTo>
                  <a:lnTo>
                    <a:pt x="333" y="54"/>
                  </a:lnTo>
                  <a:cubicBezTo>
                    <a:pt x="298" y="19"/>
                    <a:pt x="250" y="1"/>
                    <a:pt x="2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63"/>
            <p:cNvSpPr/>
            <p:nvPr/>
          </p:nvSpPr>
          <p:spPr>
            <a:xfrm>
              <a:off x="5023630" y="1782933"/>
              <a:ext cx="57019" cy="54066"/>
            </a:xfrm>
            <a:custGeom>
              <a:avLst/>
              <a:gdLst/>
              <a:ahLst/>
              <a:cxnLst/>
              <a:rect l="l" t="t" r="r" b="b"/>
              <a:pathLst>
                <a:path w="811" h="769" extrusionOk="0">
                  <a:moveTo>
                    <a:pt x="597" y="1"/>
                  </a:moveTo>
                  <a:cubicBezTo>
                    <a:pt x="548" y="1"/>
                    <a:pt x="501" y="19"/>
                    <a:pt x="465" y="54"/>
                  </a:cubicBezTo>
                  <a:lnTo>
                    <a:pt x="84" y="447"/>
                  </a:lnTo>
                  <a:cubicBezTo>
                    <a:pt x="1" y="519"/>
                    <a:pt x="1" y="638"/>
                    <a:pt x="84" y="709"/>
                  </a:cubicBezTo>
                  <a:cubicBezTo>
                    <a:pt x="108" y="757"/>
                    <a:pt x="167" y="769"/>
                    <a:pt x="215" y="769"/>
                  </a:cubicBezTo>
                  <a:cubicBezTo>
                    <a:pt x="263" y="769"/>
                    <a:pt x="322" y="757"/>
                    <a:pt x="346" y="709"/>
                  </a:cubicBezTo>
                  <a:lnTo>
                    <a:pt x="739" y="328"/>
                  </a:lnTo>
                  <a:cubicBezTo>
                    <a:pt x="810" y="257"/>
                    <a:pt x="810" y="138"/>
                    <a:pt x="739" y="54"/>
                  </a:cubicBezTo>
                  <a:cubicBezTo>
                    <a:pt x="697" y="19"/>
                    <a:pt x="647" y="1"/>
                    <a:pt x="5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63"/>
            <p:cNvSpPr/>
            <p:nvPr/>
          </p:nvSpPr>
          <p:spPr>
            <a:xfrm>
              <a:off x="5304931" y="1502544"/>
              <a:ext cx="56105" cy="54066"/>
            </a:xfrm>
            <a:custGeom>
              <a:avLst/>
              <a:gdLst/>
              <a:ahLst/>
              <a:cxnLst/>
              <a:rect l="l" t="t" r="r" b="b"/>
              <a:pathLst>
                <a:path w="798" h="769" extrusionOk="0">
                  <a:moveTo>
                    <a:pt x="585" y="0"/>
                  </a:moveTo>
                  <a:cubicBezTo>
                    <a:pt x="536" y="0"/>
                    <a:pt x="488" y="18"/>
                    <a:pt x="453" y="54"/>
                  </a:cubicBezTo>
                  <a:lnTo>
                    <a:pt x="72" y="447"/>
                  </a:lnTo>
                  <a:cubicBezTo>
                    <a:pt x="0" y="518"/>
                    <a:pt x="0" y="637"/>
                    <a:pt x="72" y="709"/>
                  </a:cubicBezTo>
                  <a:cubicBezTo>
                    <a:pt x="95" y="756"/>
                    <a:pt x="155" y="768"/>
                    <a:pt x="203" y="768"/>
                  </a:cubicBezTo>
                  <a:cubicBezTo>
                    <a:pt x="262" y="768"/>
                    <a:pt x="310" y="756"/>
                    <a:pt x="333" y="709"/>
                  </a:cubicBezTo>
                  <a:lnTo>
                    <a:pt x="726" y="328"/>
                  </a:lnTo>
                  <a:cubicBezTo>
                    <a:pt x="798" y="256"/>
                    <a:pt x="798" y="137"/>
                    <a:pt x="726" y="54"/>
                  </a:cubicBezTo>
                  <a:cubicBezTo>
                    <a:pt x="685" y="18"/>
                    <a:pt x="634" y="0"/>
                    <a:pt x="5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 name="Google Shape;961;p63"/>
          <p:cNvGrpSpPr/>
          <p:nvPr/>
        </p:nvGrpSpPr>
        <p:grpSpPr>
          <a:xfrm>
            <a:off x="5709442" y="3128045"/>
            <a:ext cx="309662" cy="310796"/>
            <a:chOff x="5499122" y="1441025"/>
            <a:chExt cx="461288" cy="462977"/>
          </a:xfrm>
        </p:grpSpPr>
        <p:sp>
          <p:nvSpPr>
            <p:cNvPr id="962" name="Google Shape;962;p63"/>
            <p:cNvSpPr/>
            <p:nvPr/>
          </p:nvSpPr>
          <p:spPr>
            <a:xfrm>
              <a:off x="5499122" y="1441025"/>
              <a:ext cx="461288" cy="261192"/>
            </a:xfrm>
            <a:custGeom>
              <a:avLst/>
              <a:gdLst/>
              <a:ahLst/>
              <a:cxnLst/>
              <a:rect l="l" t="t" r="r" b="b"/>
              <a:pathLst>
                <a:path w="6561" h="3715" extrusionOk="0">
                  <a:moveTo>
                    <a:pt x="3286" y="0"/>
                  </a:moveTo>
                  <a:cubicBezTo>
                    <a:pt x="2846" y="0"/>
                    <a:pt x="2477" y="369"/>
                    <a:pt x="2477" y="810"/>
                  </a:cubicBezTo>
                  <a:lnTo>
                    <a:pt x="2477" y="1048"/>
                  </a:lnTo>
                  <a:lnTo>
                    <a:pt x="2001" y="1048"/>
                  </a:lnTo>
                  <a:cubicBezTo>
                    <a:pt x="1548" y="1048"/>
                    <a:pt x="1179" y="1429"/>
                    <a:pt x="1179" y="1870"/>
                  </a:cubicBezTo>
                  <a:cubicBezTo>
                    <a:pt x="1179" y="1941"/>
                    <a:pt x="1191" y="2024"/>
                    <a:pt x="1203" y="2084"/>
                  </a:cubicBezTo>
                  <a:lnTo>
                    <a:pt x="822" y="2084"/>
                  </a:lnTo>
                  <a:cubicBezTo>
                    <a:pt x="358" y="2084"/>
                    <a:pt x="0" y="2453"/>
                    <a:pt x="0" y="2893"/>
                  </a:cubicBezTo>
                  <a:cubicBezTo>
                    <a:pt x="0" y="3346"/>
                    <a:pt x="369" y="3715"/>
                    <a:pt x="822" y="3715"/>
                  </a:cubicBezTo>
                  <a:lnTo>
                    <a:pt x="2215" y="3715"/>
                  </a:lnTo>
                  <a:lnTo>
                    <a:pt x="2191" y="3524"/>
                  </a:lnTo>
                  <a:cubicBezTo>
                    <a:pt x="1917" y="3453"/>
                    <a:pt x="1762" y="3227"/>
                    <a:pt x="1762" y="2977"/>
                  </a:cubicBezTo>
                  <a:cubicBezTo>
                    <a:pt x="1762" y="2691"/>
                    <a:pt x="1965" y="2453"/>
                    <a:pt x="2239" y="2405"/>
                  </a:cubicBezTo>
                  <a:lnTo>
                    <a:pt x="2239" y="2262"/>
                  </a:lnTo>
                  <a:cubicBezTo>
                    <a:pt x="2239" y="1941"/>
                    <a:pt x="2489" y="1679"/>
                    <a:pt x="2810" y="1679"/>
                  </a:cubicBezTo>
                  <a:cubicBezTo>
                    <a:pt x="2989" y="1679"/>
                    <a:pt x="3144" y="1750"/>
                    <a:pt x="3263" y="1881"/>
                  </a:cubicBezTo>
                  <a:cubicBezTo>
                    <a:pt x="3370" y="1762"/>
                    <a:pt x="3525" y="1679"/>
                    <a:pt x="3703" y="1679"/>
                  </a:cubicBezTo>
                  <a:cubicBezTo>
                    <a:pt x="4025" y="1679"/>
                    <a:pt x="4287" y="1929"/>
                    <a:pt x="4287" y="2262"/>
                  </a:cubicBezTo>
                  <a:lnTo>
                    <a:pt x="4287" y="2405"/>
                  </a:lnTo>
                  <a:cubicBezTo>
                    <a:pt x="4560" y="2453"/>
                    <a:pt x="4763" y="2691"/>
                    <a:pt x="4763" y="2977"/>
                  </a:cubicBezTo>
                  <a:cubicBezTo>
                    <a:pt x="4763" y="3227"/>
                    <a:pt x="4596" y="3429"/>
                    <a:pt x="4382" y="3524"/>
                  </a:cubicBezTo>
                  <a:lnTo>
                    <a:pt x="4346" y="3715"/>
                  </a:lnTo>
                  <a:lnTo>
                    <a:pt x="5751" y="3715"/>
                  </a:lnTo>
                  <a:cubicBezTo>
                    <a:pt x="6204" y="3715"/>
                    <a:pt x="6561" y="3346"/>
                    <a:pt x="6561" y="2893"/>
                  </a:cubicBezTo>
                  <a:cubicBezTo>
                    <a:pt x="6561" y="2453"/>
                    <a:pt x="6192" y="2084"/>
                    <a:pt x="5751" y="2084"/>
                  </a:cubicBezTo>
                  <a:lnTo>
                    <a:pt x="5370" y="2084"/>
                  </a:lnTo>
                  <a:cubicBezTo>
                    <a:pt x="5394" y="2024"/>
                    <a:pt x="5406" y="1941"/>
                    <a:pt x="5406" y="1870"/>
                  </a:cubicBezTo>
                  <a:cubicBezTo>
                    <a:pt x="5406" y="1429"/>
                    <a:pt x="5037" y="1048"/>
                    <a:pt x="4584" y="1048"/>
                  </a:cubicBezTo>
                  <a:lnTo>
                    <a:pt x="4108" y="1048"/>
                  </a:lnTo>
                  <a:lnTo>
                    <a:pt x="4108" y="810"/>
                  </a:lnTo>
                  <a:cubicBezTo>
                    <a:pt x="4108" y="369"/>
                    <a:pt x="3739" y="0"/>
                    <a:pt x="3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63"/>
            <p:cNvSpPr/>
            <p:nvPr/>
          </p:nvSpPr>
          <p:spPr>
            <a:xfrm>
              <a:off x="5648104" y="1585016"/>
              <a:ext cx="155801" cy="78815"/>
            </a:xfrm>
            <a:custGeom>
              <a:avLst/>
              <a:gdLst/>
              <a:ahLst/>
              <a:cxnLst/>
              <a:rect l="l" t="t" r="r" b="b"/>
              <a:pathLst>
                <a:path w="2216" h="1121" extrusionOk="0">
                  <a:moveTo>
                    <a:pt x="667" y="0"/>
                  </a:moveTo>
                  <a:cubicBezTo>
                    <a:pt x="560" y="0"/>
                    <a:pt x="477" y="95"/>
                    <a:pt x="477" y="191"/>
                  </a:cubicBezTo>
                  <a:lnTo>
                    <a:pt x="477" y="726"/>
                  </a:lnTo>
                  <a:lnTo>
                    <a:pt x="191" y="726"/>
                  </a:lnTo>
                  <a:cubicBezTo>
                    <a:pt x="84" y="726"/>
                    <a:pt x="1" y="822"/>
                    <a:pt x="1" y="929"/>
                  </a:cubicBezTo>
                  <a:cubicBezTo>
                    <a:pt x="1" y="1024"/>
                    <a:pt x="84" y="1119"/>
                    <a:pt x="191" y="1119"/>
                  </a:cubicBezTo>
                  <a:lnTo>
                    <a:pt x="1977" y="1119"/>
                  </a:lnTo>
                  <a:cubicBezTo>
                    <a:pt x="1986" y="1120"/>
                    <a:pt x="1995" y="1120"/>
                    <a:pt x="2004" y="1120"/>
                  </a:cubicBezTo>
                  <a:cubicBezTo>
                    <a:pt x="2132" y="1120"/>
                    <a:pt x="2215" y="1040"/>
                    <a:pt x="2215" y="929"/>
                  </a:cubicBezTo>
                  <a:cubicBezTo>
                    <a:pt x="2215" y="822"/>
                    <a:pt x="2120" y="726"/>
                    <a:pt x="2025" y="726"/>
                  </a:cubicBezTo>
                  <a:lnTo>
                    <a:pt x="1763" y="726"/>
                  </a:lnTo>
                  <a:lnTo>
                    <a:pt x="1763" y="214"/>
                  </a:lnTo>
                  <a:cubicBezTo>
                    <a:pt x="1763" y="107"/>
                    <a:pt x="1679" y="12"/>
                    <a:pt x="1572" y="12"/>
                  </a:cubicBezTo>
                  <a:cubicBezTo>
                    <a:pt x="1465" y="12"/>
                    <a:pt x="1382" y="107"/>
                    <a:pt x="1382" y="214"/>
                  </a:cubicBezTo>
                  <a:lnTo>
                    <a:pt x="1382" y="726"/>
                  </a:lnTo>
                  <a:lnTo>
                    <a:pt x="858" y="726"/>
                  </a:lnTo>
                  <a:lnTo>
                    <a:pt x="858" y="191"/>
                  </a:lnTo>
                  <a:cubicBezTo>
                    <a:pt x="858" y="95"/>
                    <a:pt x="775" y="0"/>
                    <a:pt x="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63"/>
            <p:cNvSpPr/>
            <p:nvPr/>
          </p:nvSpPr>
          <p:spPr>
            <a:xfrm>
              <a:off x="5679954" y="1690478"/>
              <a:ext cx="278769" cy="213524"/>
            </a:xfrm>
            <a:custGeom>
              <a:avLst/>
              <a:gdLst/>
              <a:ahLst/>
              <a:cxnLst/>
              <a:rect l="l" t="t" r="r" b="b"/>
              <a:pathLst>
                <a:path w="3965" h="3037" extrusionOk="0">
                  <a:moveTo>
                    <a:pt x="0" y="0"/>
                  </a:moveTo>
                  <a:lnTo>
                    <a:pt x="60" y="393"/>
                  </a:lnTo>
                  <a:cubicBezTo>
                    <a:pt x="83" y="584"/>
                    <a:pt x="238" y="738"/>
                    <a:pt x="441" y="738"/>
                  </a:cubicBezTo>
                  <a:lnTo>
                    <a:pt x="512" y="738"/>
                  </a:lnTo>
                  <a:lnTo>
                    <a:pt x="512" y="2286"/>
                  </a:lnTo>
                  <a:cubicBezTo>
                    <a:pt x="512" y="2703"/>
                    <a:pt x="834" y="3036"/>
                    <a:pt x="1250" y="3036"/>
                  </a:cubicBezTo>
                  <a:cubicBezTo>
                    <a:pt x="1667" y="3036"/>
                    <a:pt x="2000" y="2703"/>
                    <a:pt x="2000" y="2286"/>
                  </a:cubicBezTo>
                  <a:lnTo>
                    <a:pt x="2000" y="1822"/>
                  </a:lnTo>
                  <a:cubicBezTo>
                    <a:pt x="2000" y="1608"/>
                    <a:pt x="2167" y="1453"/>
                    <a:pt x="2358" y="1453"/>
                  </a:cubicBezTo>
                  <a:lnTo>
                    <a:pt x="3774" y="1453"/>
                  </a:lnTo>
                  <a:cubicBezTo>
                    <a:pt x="3870" y="1453"/>
                    <a:pt x="3965" y="1358"/>
                    <a:pt x="3965" y="1250"/>
                  </a:cubicBezTo>
                  <a:cubicBezTo>
                    <a:pt x="3965" y="1155"/>
                    <a:pt x="3870" y="1060"/>
                    <a:pt x="3774" y="1060"/>
                  </a:cubicBezTo>
                  <a:lnTo>
                    <a:pt x="2346" y="1060"/>
                  </a:lnTo>
                  <a:cubicBezTo>
                    <a:pt x="1941" y="1060"/>
                    <a:pt x="1596" y="1405"/>
                    <a:pt x="1596" y="1810"/>
                  </a:cubicBezTo>
                  <a:lnTo>
                    <a:pt x="1596" y="2251"/>
                  </a:lnTo>
                  <a:cubicBezTo>
                    <a:pt x="1596" y="2441"/>
                    <a:pt x="1429" y="2608"/>
                    <a:pt x="1238" y="2608"/>
                  </a:cubicBezTo>
                  <a:cubicBezTo>
                    <a:pt x="1048" y="2608"/>
                    <a:pt x="881" y="2441"/>
                    <a:pt x="881" y="2251"/>
                  </a:cubicBezTo>
                  <a:lnTo>
                    <a:pt x="881" y="738"/>
                  </a:lnTo>
                  <a:lnTo>
                    <a:pt x="953" y="738"/>
                  </a:lnTo>
                  <a:cubicBezTo>
                    <a:pt x="1143" y="738"/>
                    <a:pt x="1310" y="584"/>
                    <a:pt x="1322" y="393"/>
                  </a:cubicBezTo>
                  <a:lnTo>
                    <a:pt x="1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63"/>
          <p:cNvGrpSpPr/>
          <p:nvPr/>
        </p:nvGrpSpPr>
        <p:grpSpPr>
          <a:xfrm>
            <a:off x="1671711" y="1426454"/>
            <a:ext cx="311929" cy="309569"/>
            <a:chOff x="1820895" y="2739544"/>
            <a:chExt cx="464664" cy="461149"/>
          </a:xfrm>
        </p:grpSpPr>
        <p:sp>
          <p:nvSpPr>
            <p:cNvPr id="966" name="Google Shape;966;p63"/>
            <p:cNvSpPr/>
            <p:nvPr/>
          </p:nvSpPr>
          <p:spPr>
            <a:xfrm>
              <a:off x="1845995" y="2739544"/>
              <a:ext cx="181745" cy="199111"/>
            </a:xfrm>
            <a:custGeom>
              <a:avLst/>
              <a:gdLst/>
              <a:ahLst/>
              <a:cxnLst/>
              <a:rect l="l" t="t" r="r" b="b"/>
              <a:pathLst>
                <a:path w="2585" h="2832" extrusionOk="0">
                  <a:moveTo>
                    <a:pt x="1673" y="1"/>
                  </a:moveTo>
                  <a:cubicBezTo>
                    <a:pt x="1603" y="1"/>
                    <a:pt x="1534" y="38"/>
                    <a:pt x="1501" y="105"/>
                  </a:cubicBezTo>
                  <a:cubicBezTo>
                    <a:pt x="1465" y="188"/>
                    <a:pt x="1489" y="307"/>
                    <a:pt x="1584" y="355"/>
                  </a:cubicBezTo>
                  <a:lnTo>
                    <a:pt x="1858" y="498"/>
                  </a:lnTo>
                  <a:cubicBezTo>
                    <a:pt x="1429" y="665"/>
                    <a:pt x="1048" y="938"/>
                    <a:pt x="727" y="1272"/>
                  </a:cubicBezTo>
                  <a:cubicBezTo>
                    <a:pt x="393" y="1665"/>
                    <a:pt x="155" y="2117"/>
                    <a:pt x="36" y="2617"/>
                  </a:cubicBezTo>
                  <a:cubicBezTo>
                    <a:pt x="0" y="2712"/>
                    <a:pt x="72" y="2820"/>
                    <a:pt x="179" y="2831"/>
                  </a:cubicBezTo>
                  <a:lnTo>
                    <a:pt x="227" y="2831"/>
                  </a:lnTo>
                  <a:cubicBezTo>
                    <a:pt x="310" y="2831"/>
                    <a:pt x="393" y="2772"/>
                    <a:pt x="417" y="2689"/>
                  </a:cubicBezTo>
                  <a:cubicBezTo>
                    <a:pt x="524" y="2260"/>
                    <a:pt x="727" y="1843"/>
                    <a:pt x="1024" y="1510"/>
                  </a:cubicBezTo>
                  <a:cubicBezTo>
                    <a:pt x="1298" y="1212"/>
                    <a:pt x="1620" y="986"/>
                    <a:pt x="2001" y="843"/>
                  </a:cubicBezTo>
                  <a:lnTo>
                    <a:pt x="2001" y="843"/>
                  </a:lnTo>
                  <a:lnTo>
                    <a:pt x="1846" y="1129"/>
                  </a:lnTo>
                  <a:cubicBezTo>
                    <a:pt x="1798" y="1212"/>
                    <a:pt x="1834" y="1331"/>
                    <a:pt x="1917" y="1379"/>
                  </a:cubicBezTo>
                  <a:cubicBezTo>
                    <a:pt x="1953" y="1391"/>
                    <a:pt x="1977" y="1391"/>
                    <a:pt x="2013" y="1391"/>
                  </a:cubicBezTo>
                  <a:cubicBezTo>
                    <a:pt x="2084" y="1391"/>
                    <a:pt x="2144" y="1343"/>
                    <a:pt x="2179" y="1284"/>
                  </a:cubicBezTo>
                  <a:lnTo>
                    <a:pt x="2537" y="593"/>
                  </a:lnTo>
                  <a:cubicBezTo>
                    <a:pt x="2584" y="545"/>
                    <a:pt x="2548" y="426"/>
                    <a:pt x="2465" y="379"/>
                  </a:cubicBezTo>
                  <a:lnTo>
                    <a:pt x="1763" y="22"/>
                  </a:lnTo>
                  <a:cubicBezTo>
                    <a:pt x="1734" y="7"/>
                    <a:pt x="1704" y="1"/>
                    <a:pt x="16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3"/>
            <p:cNvSpPr/>
            <p:nvPr/>
          </p:nvSpPr>
          <p:spPr>
            <a:xfrm>
              <a:off x="2078714" y="2999402"/>
              <a:ext cx="179214" cy="201290"/>
            </a:xfrm>
            <a:custGeom>
              <a:avLst/>
              <a:gdLst/>
              <a:ahLst/>
              <a:cxnLst/>
              <a:rect l="l" t="t" r="r" b="b"/>
              <a:pathLst>
                <a:path w="2549" h="2863" extrusionOk="0">
                  <a:moveTo>
                    <a:pt x="2340" y="0"/>
                  </a:moveTo>
                  <a:cubicBezTo>
                    <a:pt x="2248" y="0"/>
                    <a:pt x="2166" y="66"/>
                    <a:pt x="2155" y="159"/>
                  </a:cubicBezTo>
                  <a:cubicBezTo>
                    <a:pt x="2048" y="588"/>
                    <a:pt x="1846" y="1005"/>
                    <a:pt x="1548" y="1326"/>
                  </a:cubicBezTo>
                  <a:cubicBezTo>
                    <a:pt x="1274" y="1624"/>
                    <a:pt x="953" y="1850"/>
                    <a:pt x="584" y="2005"/>
                  </a:cubicBezTo>
                  <a:lnTo>
                    <a:pt x="727" y="1719"/>
                  </a:lnTo>
                  <a:cubicBezTo>
                    <a:pt x="774" y="1624"/>
                    <a:pt x="739" y="1505"/>
                    <a:pt x="655" y="1469"/>
                  </a:cubicBezTo>
                  <a:cubicBezTo>
                    <a:pt x="624" y="1453"/>
                    <a:pt x="589" y="1445"/>
                    <a:pt x="556" y="1445"/>
                  </a:cubicBezTo>
                  <a:cubicBezTo>
                    <a:pt x="490" y="1445"/>
                    <a:pt x="429" y="1477"/>
                    <a:pt x="405" y="1541"/>
                  </a:cubicBezTo>
                  <a:lnTo>
                    <a:pt x="48" y="2243"/>
                  </a:lnTo>
                  <a:cubicBezTo>
                    <a:pt x="0" y="2326"/>
                    <a:pt x="24" y="2445"/>
                    <a:pt x="119" y="2493"/>
                  </a:cubicBezTo>
                  <a:lnTo>
                    <a:pt x="822" y="2850"/>
                  </a:lnTo>
                  <a:cubicBezTo>
                    <a:pt x="846" y="2862"/>
                    <a:pt x="881" y="2862"/>
                    <a:pt x="905" y="2862"/>
                  </a:cubicBezTo>
                  <a:cubicBezTo>
                    <a:pt x="977" y="2862"/>
                    <a:pt x="1036" y="2814"/>
                    <a:pt x="1072" y="2755"/>
                  </a:cubicBezTo>
                  <a:cubicBezTo>
                    <a:pt x="1120" y="2672"/>
                    <a:pt x="1084" y="2553"/>
                    <a:pt x="1001" y="2505"/>
                  </a:cubicBezTo>
                  <a:lnTo>
                    <a:pt x="715" y="2362"/>
                  </a:lnTo>
                  <a:cubicBezTo>
                    <a:pt x="1143" y="2195"/>
                    <a:pt x="1536" y="1922"/>
                    <a:pt x="1846" y="1588"/>
                  </a:cubicBezTo>
                  <a:cubicBezTo>
                    <a:pt x="2191" y="1195"/>
                    <a:pt x="2429" y="731"/>
                    <a:pt x="2548" y="243"/>
                  </a:cubicBezTo>
                  <a:cubicBezTo>
                    <a:pt x="2548" y="136"/>
                    <a:pt x="2489" y="40"/>
                    <a:pt x="2382" y="5"/>
                  </a:cubicBezTo>
                  <a:cubicBezTo>
                    <a:pt x="2368" y="2"/>
                    <a:pt x="2354" y="0"/>
                    <a:pt x="23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3"/>
            <p:cNvSpPr/>
            <p:nvPr/>
          </p:nvSpPr>
          <p:spPr>
            <a:xfrm>
              <a:off x="1820895" y="2998207"/>
              <a:ext cx="203470" cy="177316"/>
            </a:xfrm>
            <a:custGeom>
              <a:avLst/>
              <a:gdLst/>
              <a:ahLst/>
              <a:cxnLst/>
              <a:rect l="l" t="t" r="r" b="b"/>
              <a:pathLst>
                <a:path w="2894" h="2522" extrusionOk="0">
                  <a:moveTo>
                    <a:pt x="560" y="0"/>
                  </a:moveTo>
                  <a:cubicBezTo>
                    <a:pt x="494" y="0"/>
                    <a:pt x="426" y="35"/>
                    <a:pt x="393" y="93"/>
                  </a:cubicBezTo>
                  <a:lnTo>
                    <a:pt x="36" y="796"/>
                  </a:lnTo>
                  <a:cubicBezTo>
                    <a:pt x="0" y="855"/>
                    <a:pt x="0" y="950"/>
                    <a:pt x="48" y="1010"/>
                  </a:cubicBezTo>
                  <a:cubicBezTo>
                    <a:pt x="81" y="1060"/>
                    <a:pt x="143" y="1081"/>
                    <a:pt x="202" y="1081"/>
                  </a:cubicBezTo>
                  <a:cubicBezTo>
                    <a:pt x="228" y="1081"/>
                    <a:pt x="253" y="1077"/>
                    <a:pt x="274" y="1069"/>
                  </a:cubicBezTo>
                  <a:cubicBezTo>
                    <a:pt x="310" y="1046"/>
                    <a:pt x="346" y="1022"/>
                    <a:pt x="381" y="974"/>
                  </a:cubicBezTo>
                  <a:lnTo>
                    <a:pt x="524" y="688"/>
                  </a:lnTo>
                  <a:cubicBezTo>
                    <a:pt x="691" y="1129"/>
                    <a:pt x="953" y="1522"/>
                    <a:pt x="1298" y="1819"/>
                  </a:cubicBezTo>
                  <a:cubicBezTo>
                    <a:pt x="1691" y="2165"/>
                    <a:pt x="2143" y="2403"/>
                    <a:pt x="2643" y="2522"/>
                  </a:cubicBezTo>
                  <a:lnTo>
                    <a:pt x="2679" y="2522"/>
                  </a:lnTo>
                  <a:cubicBezTo>
                    <a:pt x="2774" y="2522"/>
                    <a:pt x="2846" y="2462"/>
                    <a:pt x="2882" y="2379"/>
                  </a:cubicBezTo>
                  <a:cubicBezTo>
                    <a:pt x="2894" y="2260"/>
                    <a:pt x="2834" y="2153"/>
                    <a:pt x="2727" y="2141"/>
                  </a:cubicBezTo>
                  <a:cubicBezTo>
                    <a:pt x="2298" y="2034"/>
                    <a:pt x="1893" y="1819"/>
                    <a:pt x="1548" y="1522"/>
                  </a:cubicBezTo>
                  <a:cubicBezTo>
                    <a:pt x="1250" y="1260"/>
                    <a:pt x="1036" y="926"/>
                    <a:pt x="881" y="557"/>
                  </a:cubicBezTo>
                  <a:lnTo>
                    <a:pt x="881" y="557"/>
                  </a:lnTo>
                  <a:lnTo>
                    <a:pt x="1167" y="712"/>
                  </a:lnTo>
                  <a:cubicBezTo>
                    <a:pt x="1191" y="723"/>
                    <a:pt x="1219" y="728"/>
                    <a:pt x="1246" y="728"/>
                  </a:cubicBezTo>
                  <a:cubicBezTo>
                    <a:pt x="1314" y="728"/>
                    <a:pt x="1383" y="696"/>
                    <a:pt x="1417" y="629"/>
                  </a:cubicBezTo>
                  <a:cubicBezTo>
                    <a:pt x="1465" y="545"/>
                    <a:pt x="1429" y="426"/>
                    <a:pt x="1346" y="379"/>
                  </a:cubicBezTo>
                  <a:lnTo>
                    <a:pt x="643" y="22"/>
                  </a:lnTo>
                  <a:cubicBezTo>
                    <a:pt x="618" y="7"/>
                    <a:pt x="589" y="0"/>
                    <a:pt x="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63"/>
            <p:cNvSpPr/>
            <p:nvPr/>
          </p:nvSpPr>
          <p:spPr>
            <a:xfrm>
              <a:off x="2080402" y="2764995"/>
              <a:ext cx="205157" cy="177667"/>
            </a:xfrm>
            <a:custGeom>
              <a:avLst/>
              <a:gdLst/>
              <a:ahLst/>
              <a:cxnLst/>
              <a:rect l="l" t="t" r="r" b="b"/>
              <a:pathLst>
                <a:path w="2918" h="2527" extrusionOk="0">
                  <a:moveTo>
                    <a:pt x="220" y="0"/>
                  </a:moveTo>
                  <a:cubicBezTo>
                    <a:pt x="129" y="0"/>
                    <a:pt x="46" y="66"/>
                    <a:pt x="36" y="160"/>
                  </a:cubicBezTo>
                  <a:cubicBezTo>
                    <a:pt x="0" y="255"/>
                    <a:pt x="84" y="362"/>
                    <a:pt x="179" y="374"/>
                  </a:cubicBezTo>
                  <a:cubicBezTo>
                    <a:pt x="619" y="481"/>
                    <a:pt x="1012" y="695"/>
                    <a:pt x="1358" y="993"/>
                  </a:cubicBezTo>
                  <a:cubicBezTo>
                    <a:pt x="1655" y="1255"/>
                    <a:pt x="1881" y="1588"/>
                    <a:pt x="2024" y="1969"/>
                  </a:cubicBezTo>
                  <a:lnTo>
                    <a:pt x="1727" y="1803"/>
                  </a:lnTo>
                  <a:cubicBezTo>
                    <a:pt x="1702" y="1792"/>
                    <a:pt x="1675" y="1787"/>
                    <a:pt x="1647" y="1787"/>
                  </a:cubicBezTo>
                  <a:cubicBezTo>
                    <a:pt x="1580" y="1787"/>
                    <a:pt x="1510" y="1819"/>
                    <a:pt x="1477" y="1886"/>
                  </a:cubicBezTo>
                  <a:cubicBezTo>
                    <a:pt x="1429" y="1969"/>
                    <a:pt x="1465" y="2088"/>
                    <a:pt x="1548" y="2136"/>
                  </a:cubicBezTo>
                  <a:lnTo>
                    <a:pt x="2262" y="2505"/>
                  </a:lnTo>
                  <a:cubicBezTo>
                    <a:pt x="2292" y="2520"/>
                    <a:pt x="2323" y="2527"/>
                    <a:pt x="2354" y="2527"/>
                  </a:cubicBezTo>
                  <a:cubicBezTo>
                    <a:pt x="2424" y="2527"/>
                    <a:pt x="2491" y="2492"/>
                    <a:pt x="2524" y="2434"/>
                  </a:cubicBezTo>
                  <a:lnTo>
                    <a:pt x="2893" y="1719"/>
                  </a:lnTo>
                  <a:cubicBezTo>
                    <a:pt x="2917" y="1648"/>
                    <a:pt x="2870" y="1529"/>
                    <a:pt x="2786" y="1481"/>
                  </a:cubicBezTo>
                  <a:cubicBezTo>
                    <a:pt x="2761" y="1467"/>
                    <a:pt x="2731" y="1460"/>
                    <a:pt x="2701" y="1460"/>
                  </a:cubicBezTo>
                  <a:cubicBezTo>
                    <a:pt x="2632" y="1460"/>
                    <a:pt x="2561" y="1495"/>
                    <a:pt x="2536" y="1553"/>
                  </a:cubicBezTo>
                  <a:lnTo>
                    <a:pt x="2381" y="1850"/>
                  </a:lnTo>
                  <a:cubicBezTo>
                    <a:pt x="2227" y="1422"/>
                    <a:pt x="1953" y="1017"/>
                    <a:pt x="1596" y="707"/>
                  </a:cubicBezTo>
                  <a:cubicBezTo>
                    <a:pt x="1215" y="362"/>
                    <a:pt x="750" y="124"/>
                    <a:pt x="262" y="5"/>
                  </a:cubicBezTo>
                  <a:cubicBezTo>
                    <a:pt x="248" y="2"/>
                    <a:pt x="234" y="0"/>
                    <a:pt x="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63"/>
            <p:cNvSpPr/>
            <p:nvPr/>
          </p:nvSpPr>
          <p:spPr>
            <a:xfrm>
              <a:off x="1923826" y="2840647"/>
              <a:ext cx="258732" cy="258732"/>
            </a:xfrm>
            <a:custGeom>
              <a:avLst/>
              <a:gdLst/>
              <a:ahLst/>
              <a:cxnLst/>
              <a:rect l="l" t="t" r="r" b="b"/>
              <a:pathLst>
                <a:path w="3680" h="3680" extrusionOk="0">
                  <a:moveTo>
                    <a:pt x="1846" y="0"/>
                  </a:moveTo>
                  <a:cubicBezTo>
                    <a:pt x="1739" y="0"/>
                    <a:pt x="1656" y="96"/>
                    <a:pt x="1656" y="191"/>
                  </a:cubicBezTo>
                  <a:lnTo>
                    <a:pt x="1656" y="655"/>
                  </a:lnTo>
                  <a:cubicBezTo>
                    <a:pt x="1453" y="691"/>
                    <a:pt x="1275" y="762"/>
                    <a:pt x="1132" y="870"/>
                  </a:cubicBezTo>
                  <a:lnTo>
                    <a:pt x="798" y="536"/>
                  </a:lnTo>
                  <a:cubicBezTo>
                    <a:pt x="763" y="500"/>
                    <a:pt x="715" y="483"/>
                    <a:pt x="668" y="483"/>
                  </a:cubicBezTo>
                  <a:cubicBezTo>
                    <a:pt x="620" y="483"/>
                    <a:pt x="572" y="500"/>
                    <a:pt x="537" y="536"/>
                  </a:cubicBezTo>
                  <a:cubicBezTo>
                    <a:pt x="465" y="608"/>
                    <a:pt x="465" y="727"/>
                    <a:pt x="537" y="810"/>
                  </a:cubicBezTo>
                  <a:lnTo>
                    <a:pt x="858" y="1132"/>
                  </a:lnTo>
                  <a:cubicBezTo>
                    <a:pt x="763" y="1286"/>
                    <a:pt x="679" y="1465"/>
                    <a:pt x="656" y="1655"/>
                  </a:cubicBezTo>
                  <a:lnTo>
                    <a:pt x="191" y="1655"/>
                  </a:lnTo>
                  <a:cubicBezTo>
                    <a:pt x="84" y="1655"/>
                    <a:pt x="1" y="1739"/>
                    <a:pt x="1" y="1846"/>
                  </a:cubicBezTo>
                  <a:cubicBezTo>
                    <a:pt x="1" y="1946"/>
                    <a:pt x="74" y="2026"/>
                    <a:pt x="171" y="2026"/>
                  </a:cubicBezTo>
                  <a:cubicBezTo>
                    <a:pt x="178" y="2026"/>
                    <a:pt x="184" y="2025"/>
                    <a:pt x="191" y="2024"/>
                  </a:cubicBezTo>
                  <a:lnTo>
                    <a:pt x="656" y="2024"/>
                  </a:lnTo>
                  <a:cubicBezTo>
                    <a:pt x="679" y="2215"/>
                    <a:pt x="763" y="2394"/>
                    <a:pt x="858" y="2548"/>
                  </a:cubicBezTo>
                  <a:lnTo>
                    <a:pt x="537" y="2870"/>
                  </a:lnTo>
                  <a:cubicBezTo>
                    <a:pt x="465" y="2953"/>
                    <a:pt x="465" y="3072"/>
                    <a:pt x="537" y="3144"/>
                  </a:cubicBezTo>
                  <a:cubicBezTo>
                    <a:pt x="584" y="3191"/>
                    <a:pt x="620" y="3203"/>
                    <a:pt x="668" y="3203"/>
                  </a:cubicBezTo>
                  <a:cubicBezTo>
                    <a:pt x="715" y="3203"/>
                    <a:pt x="775" y="3191"/>
                    <a:pt x="798" y="3144"/>
                  </a:cubicBezTo>
                  <a:lnTo>
                    <a:pt x="1132" y="2810"/>
                  </a:lnTo>
                  <a:cubicBezTo>
                    <a:pt x="1275" y="2917"/>
                    <a:pt x="1453" y="2989"/>
                    <a:pt x="1656" y="3025"/>
                  </a:cubicBezTo>
                  <a:lnTo>
                    <a:pt x="1656" y="3489"/>
                  </a:lnTo>
                  <a:cubicBezTo>
                    <a:pt x="1656" y="3584"/>
                    <a:pt x="1739" y="3679"/>
                    <a:pt x="1846" y="3679"/>
                  </a:cubicBezTo>
                  <a:cubicBezTo>
                    <a:pt x="1953" y="3679"/>
                    <a:pt x="2037" y="3584"/>
                    <a:pt x="2025" y="3489"/>
                  </a:cubicBezTo>
                  <a:lnTo>
                    <a:pt x="2025" y="3025"/>
                  </a:lnTo>
                  <a:cubicBezTo>
                    <a:pt x="2215" y="2989"/>
                    <a:pt x="2394" y="2917"/>
                    <a:pt x="2549" y="2810"/>
                  </a:cubicBezTo>
                  <a:lnTo>
                    <a:pt x="2870" y="3144"/>
                  </a:lnTo>
                  <a:cubicBezTo>
                    <a:pt x="2918" y="3191"/>
                    <a:pt x="2965" y="3203"/>
                    <a:pt x="3001" y="3203"/>
                  </a:cubicBezTo>
                  <a:cubicBezTo>
                    <a:pt x="3049" y="3203"/>
                    <a:pt x="3108" y="3191"/>
                    <a:pt x="3144" y="3144"/>
                  </a:cubicBezTo>
                  <a:cubicBezTo>
                    <a:pt x="3215" y="3072"/>
                    <a:pt x="3215" y="2953"/>
                    <a:pt x="3144" y="2870"/>
                  </a:cubicBezTo>
                  <a:lnTo>
                    <a:pt x="2811" y="2548"/>
                  </a:lnTo>
                  <a:cubicBezTo>
                    <a:pt x="2918" y="2394"/>
                    <a:pt x="2989" y="2215"/>
                    <a:pt x="3025" y="2024"/>
                  </a:cubicBezTo>
                  <a:lnTo>
                    <a:pt x="3477" y="2024"/>
                  </a:lnTo>
                  <a:cubicBezTo>
                    <a:pt x="3484" y="2025"/>
                    <a:pt x="3491" y="2026"/>
                    <a:pt x="3498" y="2026"/>
                  </a:cubicBezTo>
                  <a:cubicBezTo>
                    <a:pt x="3596" y="2026"/>
                    <a:pt x="3680" y="1946"/>
                    <a:pt x="3680" y="1846"/>
                  </a:cubicBezTo>
                  <a:cubicBezTo>
                    <a:pt x="3680" y="1739"/>
                    <a:pt x="3585" y="1655"/>
                    <a:pt x="3477" y="1655"/>
                  </a:cubicBezTo>
                  <a:lnTo>
                    <a:pt x="3025" y="1655"/>
                  </a:lnTo>
                  <a:cubicBezTo>
                    <a:pt x="2989" y="1465"/>
                    <a:pt x="2918" y="1286"/>
                    <a:pt x="2811" y="1132"/>
                  </a:cubicBezTo>
                  <a:lnTo>
                    <a:pt x="3144" y="810"/>
                  </a:lnTo>
                  <a:cubicBezTo>
                    <a:pt x="3215" y="727"/>
                    <a:pt x="3215" y="608"/>
                    <a:pt x="3144" y="536"/>
                  </a:cubicBezTo>
                  <a:cubicBezTo>
                    <a:pt x="3102" y="500"/>
                    <a:pt x="3052" y="483"/>
                    <a:pt x="3003" y="483"/>
                  </a:cubicBezTo>
                  <a:cubicBezTo>
                    <a:pt x="2954" y="483"/>
                    <a:pt x="2906" y="500"/>
                    <a:pt x="2870" y="536"/>
                  </a:cubicBezTo>
                  <a:lnTo>
                    <a:pt x="2549" y="870"/>
                  </a:lnTo>
                  <a:cubicBezTo>
                    <a:pt x="2394" y="762"/>
                    <a:pt x="2215" y="691"/>
                    <a:pt x="2025" y="655"/>
                  </a:cubicBezTo>
                  <a:lnTo>
                    <a:pt x="2025" y="191"/>
                  </a:lnTo>
                  <a:cubicBezTo>
                    <a:pt x="2037" y="96"/>
                    <a:pt x="1953" y="0"/>
                    <a:pt x="1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 name="Google Shape;971;p63"/>
          <p:cNvGrpSpPr/>
          <p:nvPr/>
        </p:nvGrpSpPr>
        <p:grpSpPr>
          <a:xfrm>
            <a:off x="4417050" y="1426690"/>
            <a:ext cx="310276" cy="309097"/>
            <a:chOff x="2851327" y="2735185"/>
            <a:chExt cx="462202" cy="460446"/>
          </a:xfrm>
        </p:grpSpPr>
        <p:sp>
          <p:nvSpPr>
            <p:cNvPr id="972" name="Google Shape;972;p63"/>
            <p:cNvSpPr/>
            <p:nvPr/>
          </p:nvSpPr>
          <p:spPr>
            <a:xfrm>
              <a:off x="2896535" y="2966217"/>
              <a:ext cx="108063" cy="87955"/>
            </a:xfrm>
            <a:custGeom>
              <a:avLst/>
              <a:gdLst/>
              <a:ahLst/>
              <a:cxnLst/>
              <a:rect l="l" t="t" r="r" b="b"/>
              <a:pathLst>
                <a:path w="1537" h="1251" extrusionOk="0">
                  <a:moveTo>
                    <a:pt x="941" y="0"/>
                  </a:moveTo>
                  <a:cubicBezTo>
                    <a:pt x="608" y="0"/>
                    <a:pt x="215" y="358"/>
                    <a:pt x="48" y="536"/>
                  </a:cubicBezTo>
                  <a:cubicBezTo>
                    <a:pt x="1" y="584"/>
                    <a:pt x="1" y="667"/>
                    <a:pt x="48" y="715"/>
                  </a:cubicBezTo>
                  <a:cubicBezTo>
                    <a:pt x="215" y="893"/>
                    <a:pt x="608" y="1251"/>
                    <a:pt x="941" y="1251"/>
                  </a:cubicBezTo>
                  <a:cubicBezTo>
                    <a:pt x="1287" y="1251"/>
                    <a:pt x="1465" y="1072"/>
                    <a:pt x="1525" y="834"/>
                  </a:cubicBezTo>
                  <a:lnTo>
                    <a:pt x="1049" y="834"/>
                  </a:lnTo>
                  <a:cubicBezTo>
                    <a:pt x="953" y="822"/>
                    <a:pt x="870" y="727"/>
                    <a:pt x="870" y="631"/>
                  </a:cubicBezTo>
                  <a:cubicBezTo>
                    <a:pt x="870" y="524"/>
                    <a:pt x="953" y="429"/>
                    <a:pt x="1060" y="429"/>
                  </a:cubicBezTo>
                  <a:lnTo>
                    <a:pt x="1537" y="429"/>
                  </a:lnTo>
                  <a:cubicBezTo>
                    <a:pt x="1477" y="179"/>
                    <a:pt x="1299" y="0"/>
                    <a:pt x="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3"/>
            <p:cNvSpPr/>
            <p:nvPr/>
          </p:nvSpPr>
          <p:spPr>
            <a:xfrm>
              <a:off x="3156042" y="3032306"/>
              <a:ext cx="95548" cy="77127"/>
            </a:xfrm>
            <a:custGeom>
              <a:avLst/>
              <a:gdLst/>
              <a:ahLst/>
              <a:cxnLst/>
              <a:rect l="l" t="t" r="r" b="b"/>
              <a:pathLst>
                <a:path w="1359" h="1097" extrusionOk="0">
                  <a:moveTo>
                    <a:pt x="525" y="1"/>
                  </a:moveTo>
                  <a:cubicBezTo>
                    <a:pt x="215" y="1"/>
                    <a:pt x="48" y="144"/>
                    <a:pt x="1" y="370"/>
                  </a:cubicBezTo>
                  <a:lnTo>
                    <a:pt x="417" y="370"/>
                  </a:lnTo>
                  <a:cubicBezTo>
                    <a:pt x="525" y="370"/>
                    <a:pt x="620" y="441"/>
                    <a:pt x="620" y="561"/>
                  </a:cubicBezTo>
                  <a:cubicBezTo>
                    <a:pt x="620" y="668"/>
                    <a:pt x="525" y="763"/>
                    <a:pt x="417" y="763"/>
                  </a:cubicBezTo>
                  <a:lnTo>
                    <a:pt x="1" y="763"/>
                  </a:lnTo>
                  <a:cubicBezTo>
                    <a:pt x="60" y="965"/>
                    <a:pt x="227" y="1096"/>
                    <a:pt x="525" y="1096"/>
                  </a:cubicBezTo>
                  <a:cubicBezTo>
                    <a:pt x="810" y="1096"/>
                    <a:pt x="1156" y="799"/>
                    <a:pt x="1310" y="644"/>
                  </a:cubicBezTo>
                  <a:cubicBezTo>
                    <a:pt x="1358" y="596"/>
                    <a:pt x="1358" y="501"/>
                    <a:pt x="1310" y="465"/>
                  </a:cubicBezTo>
                  <a:cubicBezTo>
                    <a:pt x="1168" y="299"/>
                    <a:pt x="822" y="1"/>
                    <a:pt x="5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3"/>
            <p:cNvSpPr/>
            <p:nvPr/>
          </p:nvSpPr>
          <p:spPr>
            <a:xfrm>
              <a:off x="2851327" y="2978732"/>
              <a:ext cx="462202" cy="216899"/>
            </a:xfrm>
            <a:custGeom>
              <a:avLst/>
              <a:gdLst/>
              <a:ahLst/>
              <a:cxnLst/>
              <a:rect l="l" t="t" r="r" b="b"/>
              <a:pathLst>
                <a:path w="6574" h="3085" extrusionOk="0">
                  <a:moveTo>
                    <a:pt x="3120" y="1"/>
                  </a:moveTo>
                  <a:lnTo>
                    <a:pt x="3120" y="418"/>
                  </a:lnTo>
                  <a:cubicBezTo>
                    <a:pt x="2966" y="299"/>
                    <a:pt x="2775" y="239"/>
                    <a:pt x="2561" y="239"/>
                  </a:cubicBezTo>
                  <a:lnTo>
                    <a:pt x="2144" y="239"/>
                  </a:lnTo>
                  <a:cubicBezTo>
                    <a:pt x="2168" y="299"/>
                    <a:pt x="2168" y="358"/>
                    <a:pt x="2168" y="418"/>
                  </a:cubicBezTo>
                  <a:cubicBezTo>
                    <a:pt x="2168" y="489"/>
                    <a:pt x="2144" y="572"/>
                    <a:pt x="2132" y="632"/>
                  </a:cubicBezTo>
                  <a:lnTo>
                    <a:pt x="2561" y="632"/>
                  </a:lnTo>
                  <a:cubicBezTo>
                    <a:pt x="2858" y="632"/>
                    <a:pt x="3097" y="870"/>
                    <a:pt x="3097" y="1168"/>
                  </a:cubicBezTo>
                  <a:lnTo>
                    <a:pt x="3097" y="2680"/>
                  </a:lnTo>
                  <a:lnTo>
                    <a:pt x="203" y="2680"/>
                  </a:lnTo>
                  <a:cubicBezTo>
                    <a:pt x="96" y="2692"/>
                    <a:pt x="1" y="2787"/>
                    <a:pt x="1" y="2894"/>
                  </a:cubicBezTo>
                  <a:cubicBezTo>
                    <a:pt x="1" y="2989"/>
                    <a:pt x="96" y="3085"/>
                    <a:pt x="203" y="3085"/>
                  </a:cubicBezTo>
                  <a:lnTo>
                    <a:pt x="6371" y="3085"/>
                  </a:lnTo>
                  <a:cubicBezTo>
                    <a:pt x="6478" y="3085"/>
                    <a:pt x="6573" y="2989"/>
                    <a:pt x="6573" y="2894"/>
                  </a:cubicBezTo>
                  <a:cubicBezTo>
                    <a:pt x="6573" y="2787"/>
                    <a:pt x="6514" y="2716"/>
                    <a:pt x="6406" y="2692"/>
                  </a:cubicBezTo>
                  <a:lnTo>
                    <a:pt x="3501" y="2692"/>
                  </a:lnTo>
                  <a:lnTo>
                    <a:pt x="3501" y="1977"/>
                  </a:lnTo>
                  <a:cubicBezTo>
                    <a:pt x="3501" y="1727"/>
                    <a:pt x="3728" y="1501"/>
                    <a:pt x="3978" y="1501"/>
                  </a:cubicBezTo>
                  <a:lnTo>
                    <a:pt x="4370" y="1501"/>
                  </a:lnTo>
                  <a:cubicBezTo>
                    <a:pt x="4359" y="1442"/>
                    <a:pt x="4335" y="1370"/>
                    <a:pt x="4335" y="1299"/>
                  </a:cubicBezTo>
                  <a:cubicBezTo>
                    <a:pt x="4335" y="1239"/>
                    <a:pt x="4335" y="1168"/>
                    <a:pt x="4347" y="1120"/>
                  </a:cubicBezTo>
                  <a:lnTo>
                    <a:pt x="3954" y="1120"/>
                  </a:lnTo>
                  <a:cubicBezTo>
                    <a:pt x="3787" y="1120"/>
                    <a:pt x="3620" y="1168"/>
                    <a:pt x="3489" y="1251"/>
                  </a:cubicBezTo>
                  <a:lnTo>
                    <a:pt x="34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63"/>
            <p:cNvSpPr/>
            <p:nvPr/>
          </p:nvSpPr>
          <p:spPr>
            <a:xfrm>
              <a:off x="3120888" y="2740176"/>
              <a:ext cx="74596" cy="91329"/>
            </a:xfrm>
            <a:custGeom>
              <a:avLst/>
              <a:gdLst/>
              <a:ahLst/>
              <a:cxnLst/>
              <a:rect l="l" t="t" r="r" b="b"/>
              <a:pathLst>
                <a:path w="1061" h="1299" extrusionOk="0">
                  <a:moveTo>
                    <a:pt x="1" y="1"/>
                  </a:moveTo>
                  <a:lnTo>
                    <a:pt x="1" y="1"/>
                  </a:lnTo>
                  <a:cubicBezTo>
                    <a:pt x="25" y="48"/>
                    <a:pt x="60" y="108"/>
                    <a:pt x="72" y="179"/>
                  </a:cubicBezTo>
                  <a:cubicBezTo>
                    <a:pt x="167" y="489"/>
                    <a:pt x="227" y="882"/>
                    <a:pt x="239" y="1298"/>
                  </a:cubicBezTo>
                  <a:lnTo>
                    <a:pt x="1060" y="1298"/>
                  </a:lnTo>
                  <a:cubicBezTo>
                    <a:pt x="977" y="703"/>
                    <a:pt x="560" y="19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63"/>
            <p:cNvSpPr/>
            <p:nvPr/>
          </p:nvSpPr>
          <p:spPr>
            <a:xfrm>
              <a:off x="3058947" y="2859067"/>
              <a:ext cx="50270" cy="98009"/>
            </a:xfrm>
            <a:custGeom>
              <a:avLst/>
              <a:gdLst/>
              <a:ahLst/>
              <a:cxnLst/>
              <a:rect l="l" t="t" r="r" b="b"/>
              <a:pathLst>
                <a:path w="715" h="1394" extrusionOk="0">
                  <a:moveTo>
                    <a:pt x="1" y="0"/>
                  </a:moveTo>
                  <a:cubicBezTo>
                    <a:pt x="13" y="358"/>
                    <a:pt x="60" y="691"/>
                    <a:pt x="132" y="953"/>
                  </a:cubicBezTo>
                  <a:cubicBezTo>
                    <a:pt x="227" y="1251"/>
                    <a:pt x="310" y="1358"/>
                    <a:pt x="358" y="1393"/>
                  </a:cubicBezTo>
                  <a:lnTo>
                    <a:pt x="370" y="1381"/>
                  </a:lnTo>
                  <a:cubicBezTo>
                    <a:pt x="405" y="1346"/>
                    <a:pt x="513" y="1239"/>
                    <a:pt x="584" y="941"/>
                  </a:cubicBezTo>
                  <a:cubicBezTo>
                    <a:pt x="655" y="691"/>
                    <a:pt x="703" y="358"/>
                    <a:pt x="7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3"/>
            <p:cNvSpPr/>
            <p:nvPr/>
          </p:nvSpPr>
          <p:spPr>
            <a:xfrm>
              <a:off x="3058947" y="2735185"/>
              <a:ext cx="50270" cy="96321"/>
            </a:xfrm>
            <a:custGeom>
              <a:avLst/>
              <a:gdLst/>
              <a:ahLst/>
              <a:cxnLst/>
              <a:rect l="l" t="t" r="r" b="b"/>
              <a:pathLst>
                <a:path w="715" h="1370" extrusionOk="0">
                  <a:moveTo>
                    <a:pt x="358" y="0"/>
                  </a:moveTo>
                  <a:cubicBezTo>
                    <a:pt x="334" y="12"/>
                    <a:pt x="227" y="119"/>
                    <a:pt x="132" y="429"/>
                  </a:cubicBezTo>
                  <a:cubicBezTo>
                    <a:pt x="60" y="679"/>
                    <a:pt x="13" y="1012"/>
                    <a:pt x="1" y="1369"/>
                  </a:cubicBezTo>
                  <a:lnTo>
                    <a:pt x="715" y="1369"/>
                  </a:lnTo>
                  <a:cubicBezTo>
                    <a:pt x="703" y="1024"/>
                    <a:pt x="655" y="703"/>
                    <a:pt x="584" y="429"/>
                  </a:cubicBezTo>
                  <a:cubicBezTo>
                    <a:pt x="489" y="119"/>
                    <a:pt x="394" y="12"/>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3"/>
            <p:cNvSpPr/>
            <p:nvPr/>
          </p:nvSpPr>
          <p:spPr>
            <a:xfrm>
              <a:off x="2974437" y="2740176"/>
              <a:ext cx="72839" cy="91329"/>
            </a:xfrm>
            <a:custGeom>
              <a:avLst/>
              <a:gdLst/>
              <a:ahLst/>
              <a:cxnLst/>
              <a:rect l="l" t="t" r="r" b="b"/>
              <a:pathLst>
                <a:path w="1036" h="1299" extrusionOk="0">
                  <a:moveTo>
                    <a:pt x="1036" y="1"/>
                  </a:moveTo>
                  <a:lnTo>
                    <a:pt x="1036" y="1"/>
                  </a:lnTo>
                  <a:cubicBezTo>
                    <a:pt x="488" y="191"/>
                    <a:pt x="72" y="703"/>
                    <a:pt x="0" y="1298"/>
                  </a:cubicBezTo>
                  <a:lnTo>
                    <a:pt x="822" y="1298"/>
                  </a:lnTo>
                  <a:cubicBezTo>
                    <a:pt x="834" y="882"/>
                    <a:pt x="893" y="489"/>
                    <a:pt x="976" y="179"/>
                  </a:cubicBezTo>
                  <a:cubicBezTo>
                    <a:pt x="1000" y="108"/>
                    <a:pt x="1012" y="48"/>
                    <a:pt x="10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3"/>
            <p:cNvSpPr/>
            <p:nvPr/>
          </p:nvSpPr>
          <p:spPr>
            <a:xfrm>
              <a:off x="2974437" y="2859911"/>
              <a:ext cx="72839" cy="90486"/>
            </a:xfrm>
            <a:custGeom>
              <a:avLst/>
              <a:gdLst/>
              <a:ahLst/>
              <a:cxnLst/>
              <a:rect l="l" t="t" r="r" b="b"/>
              <a:pathLst>
                <a:path w="1036" h="1287" extrusionOk="0">
                  <a:moveTo>
                    <a:pt x="0" y="0"/>
                  </a:moveTo>
                  <a:cubicBezTo>
                    <a:pt x="72" y="596"/>
                    <a:pt x="488" y="1084"/>
                    <a:pt x="1036" y="1286"/>
                  </a:cubicBezTo>
                  <a:cubicBezTo>
                    <a:pt x="1024" y="1250"/>
                    <a:pt x="988" y="1191"/>
                    <a:pt x="976" y="1131"/>
                  </a:cubicBezTo>
                  <a:cubicBezTo>
                    <a:pt x="893" y="810"/>
                    <a:pt x="834" y="417"/>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63"/>
            <p:cNvSpPr/>
            <p:nvPr/>
          </p:nvSpPr>
          <p:spPr>
            <a:xfrm>
              <a:off x="3120888" y="2859911"/>
              <a:ext cx="72909" cy="90486"/>
            </a:xfrm>
            <a:custGeom>
              <a:avLst/>
              <a:gdLst/>
              <a:ahLst/>
              <a:cxnLst/>
              <a:rect l="l" t="t" r="r" b="b"/>
              <a:pathLst>
                <a:path w="1037" h="1287" extrusionOk="0">
                  <a:moveTo>
                    <a:pt x="227" y="0"/>
                  </a:moveTo>
                  <a:cubicBezTo>
                    <a:pt x="203" y="429"/>
                    <a:pt x="167" y="810"/>
                    <a:pt x="60" y="1131"/>
                  </a:cubicBezTo>
                  <a:cubicBezTo>
                    <a:pt x="48" y="1191"/>
                    <a:pt x="25" y="1239"/>
                    <a:pt x="1" y="1286"/>
                  </a:cubicBezTo>
                  <a:cubicBezTo>
                    <a:pt x="560" y="1096"/>
                    <a:pt x="977" y="596"/>
                    <a:pt x="10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sp>
        <p:nvSpPr>
          <p:cNvPr id="991" name="Google Shape;991;p64"/>
          <p:cNvSpPr txBox="1">
            <a:spLocks noGrp="1"/>
          </p:cNvSpPr>
          <p:nvPr>
            <p:ph type="title"/>
          </p:nvPr>
        </p:nvSpPr>
        <p:spPr>
          <a:xfrm>
            <a:off x="1388100" y="1021009"/>
            <a:ext cx="6367800" cy="1694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4800" dirty="0"/>
              <a:t>The only disability in life is a bad attitude</a:t>
            </a:r>
            <a:endParaRPr sz="4800" dirty="0"/>
          </a:p>
        </p:txBody>
      </p:sp>
      <p:sp>
        <p:nvSpPr>
          <p:cNvPr id="3" name="Google Shape;991;p64">
            <a:extLst>
              <a:ext uri="{FF2B5EF4-FFF2-40B4-BE49-F238E27FC236}">
                <a16:creationId xmlns:a16="http://schemas.microsoft.com/office/drawing/2014/main" id="{C8E90965-A757-4FE6-B535-8E402C931DE2}"/>
              </a:ext>
            </a:extLst>
          </p:cNvPr>
          <p:cNvSpPr txBox="1">
            <a:spLocks/>
          </p:cNvSpPr>
          <p:nvPr/>
        </p:nvSpPr>
        <p:spPr>
          <a:xfrm>
            <a:off x="1540500" y="1173409"/>
            <a:ext cx="6367800" cy="1694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0" marR="0" lvl="0" indent="0" algn="ctr" rtl="0">
              <a:lnSpc>
                <a:spcPct val="80000"/>
              </a:lnSpc>
              <a:spcBef>
                <a:spcPts val="0"/>
              </a:spcBef>
              <a:spcAft>
                <a:spcPts val="0"/>
              </a:spcAft>
              <a:buClr>
                <a:schemeClr val="dk2"/>
              </a:buClr>
              <a:buSzPts val="4800"/>
              <a:buFont typeface="Barlow SemiBold"/>
              <a:buNone/>
              <a:defRPr sz="7000" b="0" i="0" u="none" strike="noStrike" cap="none">
                <a:solidFill>
                  <a:schemeClr val="dk2"/>
                </a:solidFill>
                <a:latin typeface="Commissioner ExtraBold"/>
                <a:ea typeface="Commissioner ExtraBold"/>
                <a:cs typeface="Commissioner ExtraBold"/>
                <a:sym typeface="Commissioner ExtraBold"/>
              </a:defRPr>
            </a:lvl1pPr>
            <a:lvl2pPr marR="0" lvl="1" algn="l" rtl="0">
              <a:lnSpc>
                <a:spcPct val="100000"/>
              </a:lnSpc>
              <a:spcBef>
                <a:spcPts val="0"/>
              </a:spcBef>
              <a:spcAft>
                <a:spcPts val="0"/>
              </a:spcAft>
              <a:buClr>
                <a:schemeClr val="dk2"/>
              </a:buClr>
              <a:buSzPts val="4800"/>
              <a:buFont typeface="Barlow SemiBold"/>
              <a:buNone/>
              <a:defRPr sz="4800" b="0" i="0" u="none" strike="noStrike" cap="none">
                <a:solidFill>
                  <a:schemeClr val="dk2"/>
                </a:solidFill>
                <a:latin typeface="Barlow SemiBold"/>
                <a:ea typeface="Barlow SemiBold"/>
                <a:cs typeface="Barlow SemiBold"/>
                <a:sym typeface="Barlow SemiBold"/>
              </a:defRPr>
            </a:lvl2pPr>
            <a:lvl3pPr marR="0" lvl="2" algn="l" rtl="0">
              <a:lnSpc>
                <a:spcPct val="100000"/>
              </a:lnSpc>
              <a:spcBef>
                <a:spcPts val="0"/>
              </a:spcBef>
              <a:spcAft>
                <a:spcPts val="0"/>
              </a:spcAft>
              <a:buClr>
                <a:schemeClr val="dk2"/>
              </a:buClr>
              <a:buSzPts val="4800"/>
              <a:buFont typeface="Barlow SemiBold"/>
              <a:buNone/>
              <a:defRPr sz="4800" b="0" i="0" u="none" strike="noStrike" cap="none">
                <a:solidFill>
                  <a:schemeClr val="dk2"/>
                </a:solidFill>
                <a:latin typeface="Barlow SemiBold"/>
                <a:ea typeface="Barlow SemiBold"/>
                <a:cs typeface="Barlow SemiBold"/>
                <a:sym typeface="Barlow SemiBold"/>
              </a:defRPr>
            </a:lvl3pPr>
            <a:lvl4pPr marR="0" lvl="3" algn="l" rtl="0">
              <a:lnSpc>
                <a:spcPct val="100000"/>
              </a:lnSpc>
              <a:spcBef>
                <a:spcPts val="0"/>
              </a:spcBef>
              <a:spcAft>
                <a:spcPts val="0"/>
              </a:spcAft>
              <a:buClr>
                <a:schemeClr val="dk2"/>
              </a:buClr>
              <a:buSzPts val="4800"/>
              <a:buFont typeface="Barlow SemiBold"/>
              <a:buNone/>
              <a:defRPr sz="4800" b="0" i="0" u="none" strike="noStrike" cap="none">
                <a:solidFill>
                  <a:schemeClr val="dk2"/>
                </a:solidFill>
                <a:latin typeface="Barlow SemiBold"/>
                <a:ea typeface="Barlow SemiBold"/>
                <a:cs typeface="Barlow SemiBold"/>
                <a:sym typeface="Barlow SemiBold"/>
              </a:defRPr>
            </a:lvl4pPr>
            <a:lvl5pPr marR="0" lvl="4" algn="l" rtl="0">
              <a:lnSpc>
                <a:spcPct val="100000"/>
              </a:lnSpc>
              <a:spcBef>
                <a:spcPts val="0"/>
              </a:spcBef>
              <a:spcAft>
                <a:spcPts val="0"/>
              </a:spcAft>
              <a:buClr>
                <a:schemeClr val="dk2"/>
              </a:buClr>
              <a:buSzPts val="4800"/>
              <a:buFont typeface="Barlow SemiBold"/>
              <a:buNone/>
              <a:defRPr sz="4800" b="0" i="0" u="none" strike="noStrike" cap="none">
                <a:solidFill>
                  <a:schemeClr val="dk2"/>
                </a:solidFill>
                <a:latin typeface="Barlow SemiBold"/>
                <a:ea typeface="Barlow SemiBold"/>
                <a:cs typeface="Barlow SemiBold"/>
                <a:sym typeface="Barlow SemiBold"/>
              </a:defRPr>
            </a:lvl5pPr>
            <a:lvl6pPr marR="0" lvl="5" algn="l" rtl="0">
              <a:lnSpc>
                <a:spcPct val="100000"/>
              </a:lnSpc>
              <a:spcBef>
                <a:spcPts val="0"/>
              </a:spcBef>
              <a:spcAft>
                <a:spcPts val="0"/>
              </a:spcAft>
              <a:buClr>
                <a:schemeClr val="dk2"/>
              </a:buClr>
              <a:buSzPts val="4800"/>
              <a:buFont typeface="Barlow SemiBold"/>
              <a:buNone/>
              <a:defRPr sz="4800" b="0" i="0" u="none" strike="noStrike" cap="none">
                <a:solidFill>
                  <a:schemeClr val="dk2"/>
                </a:solidFill>
                <a:latin typeface="Barlow SemiBold"/>
                <a:ea typeface="Barlow SemiBold"/>
                <a:cs typeface="Barlow SemiBold"/>
                <a:sym typeface="Barlow SemiBold"/>
              </a:defRPr>
            </a:lvl6pPr>
            <a:lvl7pPr marR="0" lvl="6" algn="l" rtl="0">
              <a:lnSpc>
                <a:spcPct val="100000"/>
              </a:lnSpc>
              <a:spcBef>
                <a:spcPts val="0"/>
              </a:spcBef>
              <a:spcAft>
                <a:spcPts val="0"/>
              </a:spcAft>
              <a:buClr>
                <a:schemeClr val="dk2"/>
              </a:buClr>
              <a:buSzPts val="4800"/>
              <a:buFont typeface="Barlow SemiBold"/>
              <a:buNone/>
              <a:defRPr sz="4800" b="0" i="0" u="none" strike="noStrike" cap="none">
                <a:solidFill>
                  <a:schemeClr val="dk2"/>
                </a:solidFill>
                <a:latin typeface="Barlow SemiBold"/>
                <a:ea typeface="Barlow SemiBold"/>
                <a:cs typeface="Barlow SemiBold"/>
                <a:sym typeface="Barlow SemiBold"/>
              </a:defRPr>
            </a:lvl7pPr>
            <a:lvl8pPr marR="0" lvl="7" algn="l" rtl="0">
              <a:lnSpc>
                <a:spcPct val="100000"/>
              </a:lnSpc>
              <a:spcBef>
                <a:spcPts val="0"/>
              </a:spcBef>
              <a:spcAft>
                <a:spcPts val="0"/>
              </a:spcAft>
              <a:buClr>
                <a:schemeClr val="dk2"/>
              </a:buClr>
              <a:buSzPts val="4800"/>
              <a:buFont typeface="Barlow SemiBold"/>
              <a:buNone/>
              <a:defRPr sz="4800" b="0" i="0" u="none" strike="noStrike" cap="none">
                <a:solidFill>
                  <a:schemeClr val="dk2"/>
                </a:solidFill>
                <a:latin typeface="Barlow SemiBold"/>
                <a:ea typeface="Barlow SemiBold"/>
                <a:cs typeface="Barlow SemiBold"/>
                <a:sym typeface="Barlow SemiBold"/>
              </a:defRPr>
            </a:lvl8pPr>
            <a:lvl9pPr marR="0" lvl="8" algn="l" rtl="0">
              <a:lnSpc>
                <a:spcPct val="100000"/>
              </a:lnSpc>
              <a:spcBef>
                <a:spcPts val="0"/>
              </a:spcBef>
              <a:spcAft>
                <a:spcPts val="0"/>
              </a:spcAft>
              <a:buClr>
                <a:schemeClr val="dk2"/>
              </a:buClr>
              <a:buSzPts val="4800"/>
              <a:buFont typeface="Barlow SemiBold"/>
              <a:buNone/>
              <a:defRPr sz="4800" b="0" i="0" u="none" strike="noStrike" cap="none">
                <a:solidFill>
                  <a:schemeClr val="dk2"/>
                </a:solidFill>
                <a:latin typeface="Barlow SemiBold"/>
                <a:ea typeface="Barlow SemiBold"/>
                <a:cs typeface="Barlow SemiBold"/>
                <a:sym typeface="Barlow SemiBold"/>
              </a:defRPr>
            </a:lvl9pPr>
          </a:lstStyle>
          <a:p>
            <a:endParaRPr lang="en-US" sz="4800" dirty="0"/>
          </a:p>
        </p:txBody>
      </p:sp>
      <p:sp>
        <p:nvSpPr>
          <p:cNvPr id="4" name="Google Shape;917;p63">
            <a:extLst>
              <a:ext uri="{FF2B5EF4-FFF2-40B4-BE49-F238E27FC236}">
                <a16:creationId xmlns:a16="http://schemas.microsoft.com/office/drawing/2014/main" id="{42B953A6-F5FA-4DA5-80B9-AF8B6773E28F}"/>
              </a:ext>
            </a:extLst>
          </p:cNvPr>
          <p:cNvSpPr txBox="1">
            <a:spLocks/>
          </p:cNvSpPr>
          <p:nvPr/>
        </p:nvSpPr>
        <p:spPr>
          <a:xfrm>
            <a:off x="3764250" y="2661709"/>
            <a:ext cx="1920300" cy="411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0" algn="ctr" rtl="0">
              <a:spcBef>
                <a:spcPts val="0"/>
              </a:spcBef>
              <a:spcAft>
                <a:spcPts val="0"/>
              </a:spcAft>
            </a:pPr>
            <a:r>
              <a:rPr lang="en-US" sz="1800" b="0" i="0" dirty="0">
                <a:solidFill>
                  <a:schemeClr val="accent3"/>
                </a:solidFill>
                <a:effectLst/>
                <a:latin typeface="Arial" panose="020B0604020202020204" pitchFamily="34" charset="0"/>
                <a:ea typeface="Arial" panose="020B0604020202020204" pitchFamily="34" charset="0"/>
                <a:cs typeface="Arial" panose="020B0604020202020204" pitchFamily="34" charset="0"/>
              </a:rPr>
              <a:t>-Scott Hamilton</a:t>
            </a:r>
            <a:endParaRPr lang="en-IN" dirty="0">
              <a:solidFill>
                <a:schemeClr val="accent3"/>
              </a:solidFill>
              <a:effectLs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p72"/>
          <p:cNvSpPr txBox="1">
            <a:spLocks noGrp="1"/>
          </p:cNvSpPr>
          <p:nvPr>
            <p:ph type="title"/>
          </p:nvPr>
        </p:nvSpPr>
        <p:spPr>
          <a:xfrm>
            <a:off x="2300716" y="2247409"/>
            <a:ext cx="4542568" cy="747600"/>
          </a:xfrm>
          <a:prstGeom prst="rect">
            <a:avLst/>
          </a:prstGeom>
        </p:spPr>
        <p:txBody>
          <a:bodyPr spcFirstLastPara="1" wrap="square" lIns="0" tIns="0" rIns="0" bIns="0" anchor="t" anchorCtr="0">
            <a:noAutofit/>
          </a:bodyPr>
          <a:lstStyle/>
          <a:p>
            <a:pPr marL="0" lvl="0" indent="0" algn="ctr" rtl="0">
              <a:spcBef>
                <a:spcPts val="0"/>
              </a:spcBef>
              <a:spcAft>
                <a:spcPts val="0"/>
              </a:spcAft>
              <a:buSzPts val="5800"/>
              <a:buNone/>
            </a:pPr>
            <a:r>
              <a:rPr lang="en" dirty="0"/>
              <a:t>THANK YOU</a:t>
            </a:r>
            <a:endParaRPr dirty="0"/>
          </a:p>
        </p:txBody>
      </p:sp>
      <p:sp>
        <p:nvSpPr>
          <p:cNvPr id="6" name="Rectangle 5">
            <a:extLst>
              <a:ext uri="{FF2B5EF4-FFF2-40B4-BE49-F238E27FC236}">
                <a16:creationId xmlns:a16="http://schemas.microsoft.com/office/drawing/2014/main" id="{7B075DC4-DC61-4C1A-A3CD-957F781DA0C7}"/>
              </a:ext>
            </a:extLst>
          </p:cNvPr>
          <p:cNvSpPr/>
          <p:nvPr/>
        </p:nvSpPr>
        <p:spPr>
          <a:xfrm>
            <a:off x="2681985" y="3378306"/>
            <a:ext cx="3596385" cy="86466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pic>
        <p:nvPicPr>
          <p:cNvPr id="508" name="Google Shape;508;p51" title="Chart">
            <a:hlinkClick r:id="rId3"/>
          </p:cNvPr>
          <p:cNvPicPr preferRelativeResize="0"/>
          <p:nvPr/>
        </p:nvPicPr>
        <p:blipFill>
          <a:blip r:embed="rId4">
            <a:alphaModFix/>
          </a:blip>
          <a:stretch>
            <a:fillRect/>
          </a:stretch>
        </p:blipFill>
        <p:spPr>
          <a:xfrm>
            <a:off x="713225" y="2956525"/>
            <a:ext cx="2636463" cy="1630200"/>
          </a:xfrm>
          <a:prstGeom prst="rect">
            <a:avLst/>
          </a:prstGeom>
          <a:noFill/>
          <a:ln>
            <a:noFill/>
          </a:ln>
        </p:spPr>
      </p:pic>
      <p:sp>
        <p:nvSpPr>
          <p:cNvPr id="509" name="Google Shape;509;p51"/>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TRACTION</a:t>
            </a:r>
            <a:endParaRPr/>
          </a:p>
        </p:txBody>
      </p:sp>
      <p:sp>
        <p:nvSpPr>
          <p:cNvPr id="510" name="Google Shape;510;p51"/>
          <p:cNvSpPr txBox="1"/>
          <p:nvPr/>
        </p:nvSpPr>
        <p:spPr>
          <a:xfrm>
            <a:off x="3607800" y="2744850"/>
            <a:ext cx="964200" cy="15288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None/>
            </a:pPr>
            <a:r>
              <a:rPr lang="en" sz="1200">
                <a:solidFill>
                  <a:schemeClr val="dk1"/>
                </a:solidFill>
                <a:latin typeface="Syne"/>
                <a:ea typeface="Syne"/>
                <a:cs typeface="Syne"/>
                <a:sym typeface="Syne"/>
              </a:rPr>
              <a:t>Follow the link in the graph to modify its data and then paste the new one here. </a:t>
            </a:r>
            <a:r>
              <a:rPr lang="en" sz="1200" b="1">
                <a:solidFill>
                  <a:schemeClr val="dk1"/>
                </a:solidFill>
                <a:uFill>
                  <a:noFill/>
                </a:uFill>
                <a:latin typeface="Syne"/>
                <a:ea typeface="Syne"/>
                <a:cs typeface="Syne"/>
                <a:sym typeface="Syne"/>
                <a:hlinkClick r:id="rId5">
                  <a:extLst>
                    <a:ext uri="{A12FA001-AC4F-418D-AE19-62706E023703}">
                      <ahyp:hlinkClr xmlns:ahyp="http://schemas.microsoft.com/office/drawing/2018/hyperlinkcolor" val="tx"/>
                    </a:ext>
                  </a:extLst>
                </a:hlinkClick>
              </a:rPr>
              <a:t>For more info, click here</a:t>
            </a:r>
            <a:endParaRPr sz="1200" b="1">
              <a:solidFill>
                <a:schemeClr val="lt2"/>
              </a:solidFill>
              <a:latin typeface="Maven Pro"/>
              <a:ea typeface="Maven Pro"/>
              <a:cs typeface="Maven Pro"/>
              <a:sym typeface="Maven Pro"/>
            </a:endParaRPr>
          </a:p>
        </p:txBody>
      </p:sp>
      <p:sp>
        <p:nvSpPr>
          <p:cNvPr id="511" name="Google Shape;511;p51"/>
          <p:cNvSpPr txBox="1">
            <a:spLocks noGrp="1"/>
          </p:cNvSpPr>
          <p:nvPr>
            <p:ph type="title" idx="4294967295"/>
          </p:nvPr>
        </p:nvSpPr>
        <p:spPr>
          <a:xfrm>
            <a:off x="1113225" y="2696130"/>
            <a:ext cx="524100" cy="260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1600">
                <a:solidFill>
                  <a:schemeClr val="accent1"/>
                </a:solidFill>
              </a:rPr>
              <a:t>10%</a:t>
            </a:r>
            <a:endParaRPr sz="1600">
              <a:solidFill>
                <a:schemeClr val="accent1"/>
              </a:solidFill>
            </a:endParaRPr>
          </a:p>
        </p:txBody>
      </p:sp>
      <p:sp>
        <p:nvSpPr>
          <p:cNvPr id="512" name="Google Shape;512;p51"/>
          <p:cNvSpPr txBox="1">
            <a:spLocks noGrp="1"/>
          </p:cNvSpPr>
          <p:nvPr>
            <p:ph type="title" idx="4294967295"/>
          </p:nvPr>
        </p:nvSpPr>
        <p:spPr>
          <a:xfrm>
            <a:off x="1827000" y="2696130"/>
            <a:ext cx="521100" cy="260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1600">
                <a:solidFill>
                  <a:schemeClr val="lt2"/>
                </a:solidFill>
              </a:rPr>
              <a:t>30%</a:t>
            </a:r>
            <a:endParaRPr sz="1600">
              <a:solidFill>
                <a:schemeClr val="lt2"/>
              </a:solidFill>
            </a:endParaRPr>
          </a:p>
        </p:txBody>
      </p:sp>
      <p:sp>
        <p:nvSpPr>
          <p:cNvPr id="513" name="Google Shape;513;p51"/>
          <p:cNvSpPr txBox="1">
            <a:spLocks noGrp="1"/>
          </p:cNvSpPr>
          <p:nvPr>
            <p:ph type="title" idx="4294967295"/>
          </p:nvPr>
        </p:nvSpPr>
        <p:spPr>
          <a:xfrm>
            <a:off x="2537775" y="2696130"/>
            <a:ext cx="521100" cy="260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1600"/>
              <a:t>60%</a:t>
            </a:r>
            <a:endParaRPr sz="1600"/>
          </a:p>
        </p:txBody>
      </p:sp>
      <p:sp>
        <p:nvSpPr>
          <p:cNvPr id="514" name="Google Shape;514;p51"/>
          <p:cNvSpPr/>
          <p:nvPr/>
        </p:nvSpPr>
        <p:spPr>
          <a:xfrm>
            <a:off x="877025" y="1307800"/>
            <a:ext cx="35205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80000"/>
              </a:lnSpc>
              <a:spcBef>
                <a:spcPts val="0"/>
              </a:spcBef>
              <a:spcAft>
                <a:spcPts val="0"/>
              </a:spcAft>
              <a:buNone/>
            </a:pPr>
            <a:endParaRPr sz="2000" b="1">
              <a:solidFill>
                <a:schemeClr val="lt2"/>
              </a:solidFill>
              <a:latin typeface="Syne"/>
              <a:ea typeface="Syne"/>
              <a:cs typeface="Syne"/>
              <a:sym typeface="Syne"/>
            </a:endParaRPr>
          </a:p>
        </p:txBody>
      </p:sp>
      <p:sp>
        <p:nvSpPr>
          <p:cNvPr id="515" name="Google Shape;515;p51"/>
          <p:cNvSpPr txBox="1">
            <a:spLocks noGrp="1"/>
          </p:cNvSpPr>
          <p:nvPr>
            <p:ph type="title"/>
          </p:nvPr>
        </p:nvSpPr>
        <p:spPr>
          <a:xfrm>
            <a:off x="949775" y="1388650"/>
            <a:ext cx="3375000" cy="330900"/>
          </a:xfrm>
          <a:prstGeom prst="rect">
            <a:avLst/>
          </a:prstGeom>
        </p:spPr>
        <p:txBody>
          <a:bodyPr spcFirstLastPara="1" wrap="square" lIns="0" tIns="0" rIns="0" bIns="0" anchor="t" anchorCtr="0">
            <a:noAutofit/>
          </a:bodyPr>
          <a:lstStyle/>
          <a:p>
            <a:pPr marL="0" marR="0" lvl="0" indent="0" algn="ctr" rtl="0">
              <a:lnSpc>
                <a:spcPct val="80000"/>
              </a:lnSpc>
              <a:spcBef>
                <a:spcPts val="0"/>
              </a:spcBef>
              <a:spcAft>
                <a:spcPts val="0"/>
              </a:spcAft>
              <a:buNone/>
            </a:pPr>
            <a:r>
              <a:rPr lang="en" sz="2000" b="1">
                <a:solidFill>
                  <a:schemeClr val="lt2"/>
                </a:solidFill>
                <a:latin typeface="Syne"/>
                <a:ea typeface="Syne"/>
                <a:cs typeface="Syne"/>
                <a:sym typeface="Syne"/>
              </a:rPr>
              <a:t>Gross revenue in 2021</a:t>
            </a:r>
            <a:endParaRPr sz="2000" b="1">
              <a:solidFill>
                <a:schemeClr val="lt2"/>
              </a:solidFill>
              <a:latin typeface="Syne"/>
              <a:ea typeface="Syne"/>
              <a:cs typeface="Syne"/>
              <a:sym typeface="Syne"/>
            </a:endParaRPr>
          </a:p>
        </p:txBody>
      </p:sp>
      <p:sp>
        <p:nvSpPr>
          <p:cNvPr id="516" name="Google Shape;516;p51"/>
          <p:cNvSpPr txBox="1">
            <a:spLocks noGrp="1"/>
          </p:cNvSpPr>
          <p:nvPr>
            <p:ph type="subTitle" idx="4294967295"/>
          </p:nvPr>
        </p:nvSpPr>
        <p:spPr>
          <a:xfrm>
            <a:off x="950225" y="1878825"/>
            <a:ext cx="3374100" cy="472200"/>
          </a:xfrm>
          <a:prstGeom prst="rect">
            <a:avLst/>
          </a:prstGeom>
        </p:spPr>
        <p:txBody>
          <a:bodyPr spcFirstLastPara="1" wrap="square" lIns="0" tIns="0" rIns="0" bIns="0" anchor="t" anchorCtr="0">
            <a:noAutofit/>
          </a:bodyPr>
          <a:lstStyle/>
          <a:p>
            <a:pPr marL="0" lvl="0" indent="0" algn="ctr" rtl="0">
              <a:spcBef>
                <a:spcPts val="0"/>
              </a:spcBef>
              <a:spcAft>
                <a:spcPts val="1200"/>
              </a:spcAft>
              <a:buNone/>
            </a:pPr>
            <a:r>
              <a:rPr lang="en" sz="1400"/>
              <a:t>Saturn is a gas giant, composed mostly of hydrogen and helium</a:t>
            </a:r>
            <a:endParaRPr sz="1400"/>
          </a:p>
        </p:txBody>
      </p:sp>
      <p:sp>
        <p:nvSpPr>
          <p:cNvPr id="517" name="Google Shape;517;p51"/>
          <p:cNvSpPr txBox="1">
            <a:spLocks noGrp="1"/>
          </p:cNvSpPr>
          <p:nvPr>
            <p:ph type="title" idx="4294967295"/>
          </p:nvPr>
        </p:nvSpPr>
        <p:spPr>
          <a:xfrm>
            <a:off x="5162975" y="1140175"/>
            <a:ext cx="3048600" cy="5616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140,000</a:t>
            </a:r>
            <a:endParaRPr/>
          </a:p>
        </p:txBody>
      </p:sp>
      <p:sp>
        <p:nvSpPr>
          <p:cNvPr id="518" name="Google Shape;518;p51"/>
          <p:cNvSpPr txBox="1">
            <a:spLocks noGrp="1"/>
          </p:cNvSpPr>
          <p:nvPr>
            <p:ph type="subTitle" idx="4294967295"/>
          </p:nvPr>
        </p:nvSpPr>
        <p:spPr>
          <a:xfrm>
            <a:off x="5162975" y="1771280"/>
            <a:ext cx="3048600" cy="271200"/>
          </a:xfrm>
          <a:prstGeom prst="rect">
            <a:avLst/>
          </a:prstGeom>
        </p:spPr>
        <p:txBody>
          <a:bodyPr spcFirstLastPara="1" wrap="square" lIns="0" tIns="0" rIns="0" bIns="0" anchor="t" anchorCtr="0">
            <a:noAutofit/>
          </a:bodyPr>
          <a:lstStyle/>
          <a:p>
            <a:pPr marL="0" lvl="0" indent="0" algn="ctr" rtl="0">
              <a:spcBef>
                <a:spcPts val="0"/>
              </a:spcBef>
              <a:spcAft>
                <a:spcPts val="1200"/>
              </a:spcAft>
              <a:buNone/>
            </a:pPr>
            <a:r>
              <a:rPr lang="en" sz="1400"/>
              <a:t>Average user savings per deal</a:t>
            </a:r>
            <a:endParaRPr sz="1400"/>
          </a:p>
        </p:txBody>
      </p:sp>
      <p:sp>
        <p:nvSpPr>
          <p:cNvPr id="519" name="Google Shape;519;p51"/>
          <p:cNvSpPr txBox="1">
            <a:spLocks noGrp="1"/>
          </p:cNvSpPr>
          <p:nvPr>
            <p:ph type="title" idx="4294967295"/>
          </p:nvPr>
        </p:nvSpPr>
        <p:spPr>
          <a:xfrm>
            <a:off x="5162975" y="2408838"/>
            <a:ext cx="3048600" cy="5769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12,000</a:t>
            </a:r>
            <a:endParaRPr/>
          </a:p>
        </p:txBody>
      </p:sp>
      <p:sp>
        <p:nvSpPr>
          <p:cNvPr id="520" name="Google Shape;520;p51"/>
          <p:cNvSpPr txBox="1">
            <a:spLocks noGrp="1"/>
          </p:cNvSpPr>
          <p:nvPr>
            <p:ph type="subTitle" idx="4294967295"/>
          </p:nvPr>
        </p:nvSpPr>
        <p:spPr>
          <a:xfrm>
            <a:off x="5162975" y="3056469"/>
            <a:ext cx="3048600" cy="278700"/>
          </a:xfrm>
          <a:prstGeom prst="rect">
            <a:avLst/>
          </a:prstGeom>
        </p:spPr>
        <p:txBody>
          <a:bodyPr spcFirstLastPara="1" wrap="square" lIns="0" tIns="0" rIns="0" bIns="0" anchor="ctr" anchorCtr="0">
            <a:noAutofit/>
          </a:bodyPr>
          <a:lstStyle/>
          <a:p>
            <a:pPr marL="0" lvl="0" indent="0" algn="ctr" rtl="0">
              <a:spcBef>
                <a:spcPts val="0"/>
              </a:spcBef>
              <a:spcAft>
                <a:spcPts val="1200"/>
              </a:spcAft>
              <a:buNone/>
            </a:pPr>
            <a:r>
              <a:rPr lang="en" sz="1400"/>
              <a:t>Registered businesses</a:t>
            </a:r>
            <a:endParaRPr/>
          </a:p>
        </p:txBody>
      </p:sp>
      <p:sp>
        <p:nvSpPr>
          <p:cNvPr id="521" name="Google Shape;521;p51"/>
          <p:cNvSpPr txBox="1">
            <a:spLocks noGrp="1"/>
          </p:cNvSpPr>
          <p:nvPr>
            <p:ph type="title" idx="4294967295"/>
          </p:nvPr>
        </p:nvSpPr>
        <p:spPr>
          <a:xfrm>
            <a:off x="5162975" y="3726275"/>
            <a:ext cx="3048600" cy="5616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15</a:t>
            </a:r>
            <a:endParaRPr/>
          </a:p>
        </p:txBody>
      </p:sp>
      <p:sp>
        <p:nvSpPr>
          <p:cNvPr id="522" name="Google Shape;522;p51"/>
          <p:cNvSpPr txBox="1">
            <a:spLocks noGrp="1"/>
          </p:cNvSpPr>
          <p:nvPr>
            <p:ph type="subTitle" idx="4294967295"/>
          </p:nvPr>
        </p:nvSpPr>
        <p:spPr>
          <a:xfrm>
            <a:off x="5162975" y="4355800"/>
            <a:ext cx="3048600" cy="271200"/>
          </a:xfrm>
          <a:prstGeom prst="rect">
            <a:avLst/>
          </a:prstGeom>
        </p:spPr>
        <p:txBody>
          <a:bodyPr spcFirstLastPara="1" wrap="square" lIns="0" tIns="0" rIns="0" bIns="0" anchor="t" anchorCtr="0">
            <a:noAutofit/>
          </a:bodyPr>
          <a:lstStyle/>
          <a:p>
            <a:pPr marL="0" lvl="0" indent="0" algn="ctr" rtl="0">
              <a:spcBef>
                <a:spcPts val="0"/>
              </a:spcBef>
              <a:spcAft>
                <a:spcPts val="1200"/>
              </a:spcAft>
              <a:buNone/>
            </a:pPr>
            <a:r>
              <a:rPr lang="en" sz="1400"/>
              <a:t>Total app downloads</a:t>
            </a:r>
            <a:endParaRPr/>
          </a:p>
        </p:txBody>
      </p:sp>
      <p:cxnSp>
        <p:nvCxnSpPr>
          <p:cNvPr id="523" name="Google Shape;523;p51"/>
          <p:cNvCxnSpPr/>
          <p:nvPr/>
        </p:nvCxnSpPr>
        <p:spPr>
          <a:xfrm>
            <a:off x="5702525" y="2279975"/>
            <a:ext cx="1969500" cy="0"/>
          </a:xfrm>
          <a:prstGeom prst="straightConnector1">
            <a:avLst/>
          </a:prstGeom>
          <a:noFill/>
          <a:ln w="19050" cap="flat" cmpd="sng">
            <a:solidFill>
              <a:schemeClr val="lt2"/>
            </a:solidFill>
            <a:prstDash val="dot"/>
            <a:round/>
            <a:headEnd type="none" w="med" len="med"/>
            <a:tailEnd type="none" w="med" len="med"/>
          </a:ln>
        </p:spPr>
      </p:cxnSp>
      <p:cxnSp>
        <p:nvCxnSpPr>
          <p:cNvPr id="524" name="Google Shape;524;p51"/>
          <p:cNvCxnSpPr/>
          <p:nvPr/>
        </p:nvCxnSpPr>
        <p:spPr>
          <a:xfrm>
            <a:off x="5702525" y="3579270"/>
            <a:ext cx="1969500" cy="0"/>
          </a:xfrm>
          <a:prstGeom prst="straightConnector1">
            <a:avLst/>
          </a:prstGeom>
          <a:noFill/>
          <a:ln w="19050" cap="flat" cmpd="sng">
            <a:solidFill>
              <a:schemeClr val="lt2"/>
            </a:solidFill>
            <a:prstDash val="dot"/>
            <a:round/>
            <a:headEnd type="none" w="med" len="med"/>
            <a:tailEnd type="non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8"/>
          <p:cNvSpPr/>
          <p:nvPr/>
        </p:nvSpPr>
        <p:spPr>
          <a:xfrm>
            <a:off x="6792974" y="2015125"/>
            <a:ext cx="15270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8"/>
          <p:cNvSpPr/>
          <p:nvPr/>
        </p:nvSpPr>
        <p:spPr>
          <a:xfrm>
            <a:off x="732274" y="2156700"/>
            <a:ext cx="15270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8"/>
          <p:cNvSpPr txBox="1">
            <a:spLocks noGrp="1"/>
          </p:cNvSpPr>
          <p:nvPr>
            <p:ph type="title"/>
          </p:nvPr>
        </p:nvSpPr>
        <p:spPr>
          <a:xfrm>
            <a:off x="905375" y="2156701"/>
            <a:ext cx="2094000" cy="411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Venus</a:t>
            </a:r>
            <a:endParaRPr/>
          </a:p>
        </p:txBody>
      </p:sp>
      <p:sp>
        <p:nvSpPr>
          <p:cNvPr id="439" name="Google Shape;439;p48"/>
          <p:cNvSpPr txBox="1">
            <a:spLocks noGrp="1"/>
          </p:cNvSpPr>
          <p:nvPr>
            <p:ph type="subTitle" idx="1"/>
          </p:nvPr>
        </p:nvSpPr>
        <p:spPr>
          <a:xfrm>
            <a:off x="907862" y="2737725"/>
            <a:ext cx="2093100" cy="102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Venus has a beautiful name, but extremely high temperatures. Its atmosphere is toxic</a:t>
            </a:r>
            <a:endParaRPr/>
          </a:p>
        </p:txBody>
      </p:sp>
      <p:sp>
        <p:nvSpPr>
          <p:cNvPr id="440" name="Google Shape;440;p48"/>
          <p:cNvSpPr txBox="1">
            <a:spLocks noGrp="1"/>
          </p:cNvSpPr>
          <p:nvPr>
            <p:ph type="title" idx="2"/>
          </p:nvPr>
        </p:nvSpPr>
        <p:spPr>
          <a:xfrm>
            <a:off x="6144625" y="2015125"/>
            <a:ext cx="2094000" cy="411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a:t>Saturn</a:t>
            </a:r>
            <a:endParaRPr/>
          </a:p>
        </p:txBody>
      </p:sp>
      <p:sp>
        <p:nvSpPr>
          <p:cNvPr id="441" name="Google Shape;441;p48"/>
          <p:cNvSpPr txBox="1">
            <a:spLocks noGrp="1"/>
          </p:cNvSpPr>
          <p:nvPr>
            <p:ph type="subTitle" idx="3"/>
          </p:nvPr>
        </p:nvSpPr>
        <p:spPr>
          <a:xfrm>
            <a:off x="6144637" y="2589995"/>
            <a:ext cx="2094000" cy="10242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t>This is the ringed one. It’s a gas giant composed of</a:t>
            </a:r>
            <a:endParaRPr/>
          </a:p>
          <a:p>
            <a:pPr marL="0" lvl="0" indent="0" algn="r" rtl="0">
              <a:spcBef>
                <a:spcPts val="0"/>
              </a:spcBef>
              <a:spcAft>
                <a:spcPts val="0"/>
              </a:spcAft>
              <a:buNone/>
            </a:pPr>
            <a:r>
              <a:rPr lang="en"/>
              <a:t>hydrogen and helium</a:t>
            </a:r>
            <a:endParaRPr/>
          </a:p>
        </p:txBody>
      </p:sp>
      <p:sp>
        <p:nvSpPr>
          <p:cNvPr id="442" name="Google Shape;442;p48"/>
          <p:cNvSpPr txBox="1">
            <a:spLocks noGrp="1"/>
          </p:cNvSpPr>
          <p:nvPr>
            <p:ph type="title" idx="4"/>
          </p:nvPr>
        </p:nvSpPr>
        <p:spPr>
          <a:xfrm>
            <a:off x="713250" y="469500"/>
            <a:ext cx="77175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PRODUCT OVERVIEW</a:t>
            </a:r>
            <a:endParaRPr/>
          </a:p>
        </p:txBody>
      </p:sp>
      <p:sp>
        <p:nvSpPr>
          <p:cNvPr id="443" name="Google Shape;443;p48"/>
          <p:cNvSpPr/>
          <p:nvPr/>
        </p:nvSpPr>
        <p:spPr>
          <a:xfrm>
            <a:off x="907852" y="1188189"/>
            <a:ext cx="835800" cy="8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8"/>
          <p:cNvSpPr/>
          <p:nvPr/>
        </p:nvSpPr>
        <p:spPr>
          <a:xfrm>
            <a:off x="7375777" y="3699714"/>
            <a:ext cx="835800" cy="8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8"/>
          <p:cNvSpPr/>
          <p:nvPr/>
        </p:nvSpPr>
        <p:spPr>
          <a:xfrm>
            <a:off x="3968400" y="2134975"/>
            <a:ext cx="1207200" cy="120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6" name="Google Shape;446;p48"/>
          <p:cNvCxnSpPr>
            <a:stCxn id="443" idx="6"/>
            <a:endCxn id="445" idx="0"/>
          </p:cNvCxnSpPr>
          <p:nvPr/>
        </p:nvCxnSpPr>
        <p:spPr>
          <a:xfrm>
            <a:off x="1743652" y="1606089"/>
            <a:ext cx="2828400" cy="528900"/>
          </a:xfrm>
          <a:prstGeom prst="bentConnector2">
            <a:avLst/>
          </a:prstGeom>
          <a:noFill/>
          <a:ln w="9525" cap="flat" cmpd="sng">
            <a:solidFill>
              <a:schemeClr val="dk2"/>
            </a:solidFill>
            <a:prstDash val="solid"/>
            <a:round/>
            <a:headEnd type="triangle" w="med" len="med"/>
            <a:tailEnd type="none" w="med" len="med"/>
          </a:ln>
        </p:spPr>
      </p:cxnSp>
      <p:cxnSp>
        <p:nvCxnSpPr>
          <p:cNvPr id="447" name="Google Shape;447;p48"/>
          <p:cNvCxnSpPr>
            <a:stCxn id="444" idx="2"/>
            <a:endCxn id="445" idx="4"/>
          </p:cNvCxnSpPr>
          <p:nvPr/>
        </p:nvCxnSpPr>
        <p:spPr>
          <a:xfrm rot="10800000">
            <a:off x="4571977" y="3342114"/>
            <a:ext cx="2803800" cy="775500"/>
          </a:xfrm>
          <a:prstGeom prst="bentConnector2">
            <a:avLst/>
          </a:prstGeom>
          <a:noFill/>
          <a:ln w="9525" cap="flat" cmpd="sng">
            <a:solidFill>
              <a:schemeClr val="dk2"/>
            </a:solidFill>
            <a:prstDash val="solid"/>
            <a:round/>
            <a:headEnd type="triangle" w="med" len="med"/>
            <a:tailEnd type="none" w="med" len="med"/>
          </a:ln>
        </p:spPr>
      </p:cxnSp>
      <p:grpSp>
        <p:nvGrpSpPr>
          <p:cNvPr id="448" name="Google Shape;448;p48"/>
          <p:cNvGrpSpPr/>
          <p:nvPr/>
        </p:nvGrpSpPr>
        <p:grpSpPr>
          <a:xfrm>
            <a:off x="1134522" y="1420618"/>
            <a:ext cx="382447" cy="370969"/>
            <a:chOff x="4410053" y="1437650"/>
            <a:chExt cx="475562" cy="461289"/>
          </a:xfrm>
        </p:grpSpPr>
        <p:sp>
          <p:nvSpPr>
            <p:cNvPr id="449" name="Google Shape;449;p48"/>
            <p:cNvSpPr/>
            <p:nvPr/>
          </p:nvSpPr>
          <p:spPr>
            <a:xfrm>
              <a:off x="4451886" y="1437650"/>
              <a:ext cx="194260" cy="315681"/>
            </a:xfrm>
            <a:custGeom>
              <a:avLst/>
              <a:gdLst/>
              <a:ahLst/>
              <a:cxnLst/>
              <a:rect l="l" t="t" r="r" b="b"/>
              <a:pathLst>
                <a:path w="2763" h="4490" extrusionOk="0">
                  <a:moveTo>
                    <a:pt x="1021" y="815"/>
                  </a:moveTo>
                  <a:cubicBezTo>
                    <a:pt x="1038" y="815"/>
                    <a:pt x="1055" y="817"/>
                    <a:pt x="1072" y="822"/>
                  </a:cubicBezTo>
                  <a:cubicBezTo>
                    <a:pt x="1156" y="834"/>
                    <a:pt x="1215" y="917"/>
                    <a:pt x="1215" y="1013"/>
                  </a:cubicBezTo>
                  <a:lnTo>
                    <a:pt x="1215" y="1191"/>
                  </a:lnTo>
                  <a:cubicBezTo>
                    <a:pt x="1215" y="1310"/>
                    <a:pt x="1156" y="1382"/>
                    <a:pt x="1072" y="1394"/>
                  </a:cubicBezTo>
                  <a:cubicBezTo>
                    <a:pt x="1053" y="1399"/>
                    <a:pt x="1035" y="1401"/>
                    <a:pt x="1017" y="1401"/>
                  </a:cubicBezTo>
                  <a:cubicBezTo>
                    <a:pt x="909" y="1401"/>
                    <a:pt x="822" y="1315"/>
                    <a:pt x="822" y="1203"/>
                  </a:cubicBezTo>
                  <a:lnTo>
                    <a:pt x="822" y="1013"/>
                  </a:lnTo>
                  <a:cubicBezTo>
                    <a:pt x="822" y="909"/>
                    <a:pt x="912" y="815"/>
                    <a:pt x="1021" y="815"/>
                  </a:cubicBezTo>
                  <a:close/>
                  <a:moveTo>
                    <a:pt x="1791" y="815"/>
                  </a:moveTo>
                  <a:cubicBezTo>
                    <a:pt x="1808" y="815"/>
                    <a:pt x="1827" y="817"/>
                    <a:pt x="1846" y="822"/>
                  </a:cubicBezTo>
                  <a:cubicBezTo>
                    <a:pt x="1929" y="834"/>
                    <a:pt x="1989" y="917"/>
                    <a:pt x="1989" y="1013"/>
                  </a:cubicBezTo>
                  <a:lnTo>
                    <a:pt x="1989" y="1191"/>
                  </a:lnTo>
                  <a:cubicBezTo>
                    <a:pt x="1989" y="1310"/>
                    <a:pt x="1929" y="1382"/>
                    <a:pt x="1846" y="1394"/>
                  </a:cubicBezTo>
                  <a:cubicBezTo>
                    <a:pt x="1826" y="1399"/>
                    <a:pt x="1805" y="1401"/>
                    <a:pt x="1786" y="1401"/>
                  </a:cubicBezTo>
                  <a:cubicBezTo>
                    <a:pt x="1671" y="1401"/>
                    <a:pt x="1584" y="1315"/>
                    <a:pt x="1584" y="1203"/>
                  </a:cubicBezTo>
                  <a:lnTo>
                    <a:pt x="1584" y="1013"/>
                  </a:lnTo>
                  <a:cubicBezTo>
                    <a:pt x="1584" y="909"/>
                    <a:pt x="1674" y="815"/>
                    <a:pt x="1791" y="815"/>
                  </a:cubicBezTo>
                  <a:close/>
                  <a:moveTo>
                    <a:pt x="1021" y="1720"/>
                  </a:moveTo>
                  <a:cubicBezTo>
                    <a:pt x="1038" y="1720"/>
                    <a:pt x="1055" y="1722"/>
                    <a:pt x="1072" y="1727"/>
                  </a:cubicBezTo>
                  <a:cubicBezTo>
                    <a:pt x="1156" y="1739"/>
                    <a:pt x="1215" y="1834"/>
                    <a:pt x="1215" y="1918"/>
                  </a:cubicBezTo>
                  <a:lnTo>
                    <a:pt x="1215" y="2108"/>
                  </a:lnTo>
                  <a:cubicBezTo>
                    <a:pt x="1215" y="2203"/>
                    <a:pt x="1156" y="2287"/>
                    <a:pt x="1072" y="2310"/>
                  </a:cubicBezTo>
                  <a:cubicBezTo>
                    <a:pt x="1059" y="2313"/>
                    <a:pt x="1045" y="2314"/>
                    <a:pt x="1032" y="2314"/>
                  </a:cubicBezTo>
                  <a:cubicBezTo>
                    <a:pt x="918" y="2314"/>
                    <a:pt x="822" y="2225"/>
                    <a:pt x="822" y="2108"/>
                  </a:cubicBezTo>
                  <a:lnTo>
                    <a:pt x="822" y="1918"/>
                  </a:lnTo>
                  <a:cubicBezTo>
                    <a:pt x="822" y="1814"/>
                    <a:pt x="912" y="1720"/>
                    <a:pt x="1021" y="1720"/>
                  </a:cubicBezTo>
                  <a:close/>
                  <a:moveTo>
                    <a:pt x="1791" y="1720"/>
                  </a:moveTo>
                  <a:cubicBezTo>
                    <a:pt x="1808" y="1720"/>
                    <a:pt x="1827" y="1722"/>
                    <a:pt x="1846" y="1727"/>
                  </a:cubicBezTo>
                  <a:cubicBezTo>
                    <a:pt x="1929" y="1739"/>
                    <a:pt x="1989" y="1834"/>
                    <a:pt x="1989" y="1918"/>
                  </a:cubicBezTo>
                  <a:lnTo>
                    <a:pt x="1989" y="2108"/>
                  </a:lnTo>
                  <a:cubicBezTo>
                    <a:pt x="1989" y="2203"/>
                    <a:pt x="1929" y="2287"/>
                    <a:pt x="1846" y="2310"/>
                  </a:cubicBezTo>
                  <a:cubicBezTo>
                    <a:pt x="1831" y="2313"/>
                    <a:pt x="1817" y="2314"/>
                    <a:pt x="1802" y="2314"/>
                  </a:cubicBezTo>
                  <a:cubicBezTo>
                    <a:pt x="1680" y="2314"/>
                    <a:pt x="1584" y="2225"/>
                    <a:pt x="1584" y="2108"/>
                  </a:cubicBezTo>
                  <a:lnTo>
                    <a:pt x="1584" y="1918"/>
                  </a:lnTo>
                  <a:cubicBezTo>
                    <a:pt x="1584" y="1814"/>
                    <a:pt x="1674" y="1720"/>
                    <a:pt x="1791" y="1720"/>
                  </a:cubicBezTo>
                  <a:close/>
                  <a:moveTo>
                    <a:pt x="1032" y="2628"/>
                  </a:moveTo>
                  <a:cubicBezTo>
                    <a:pt x="1045" y="2628"/>
                    <a:pt x="1059" y="2629"/>
                    <a:pt x="1072" y="2632"/>
                  </a:cubicBezTo>
                  <a:cubicBezTo>
                    <a:pt x="1156" y="2644"/>
                    <a:pt x="1215" y="2739"/>
                    <a:pt x="1215" y="2822"/>
                  </a:cubicBezTo>
                  <a:lnTo>
                    <a:pt x="1215" y="3025"/>
                  </a:lnTo>
                  <a:cubicBezTo>
                    <a:pt x="1215" y="3108"/>
                    <a:pt x="1156" y="3203"/>
                    <a:pt x="1072" y="3215"/>
                  </a:cubicBezTo>
                  <a:cubicBezTo>
                    <a:pt x="1057" y="3218"/>
                    <a:pt x="1042" y="3219"/>
                    <a:pt x="1028" y="3219"/>
                  </a:cubicBezTo>
                  <a:cubicBezTo>
                    <a:pt x="915" y="3219"/>
                    <a:pt x="822" y="3141"/>
                    <a:pt x="822" y="3025"/>
                  </a:cubicBezTo>
                  <a:lnTo>
                    <a:pt x="822" y="2822"/>
                  </a:lnTo>
                  <a:cubicBezTo>
                    <a:pt x="822" y="2716"/>
                    <a:pt x="918" y="2628"/>
                    <a:pt x="1032" y="2628"/>
                  </a:cubicBezTo>
                  <a:close/>
                  <a:moveTo>
                    <a:pt x="1802" y="2628"/>
                  </a:moveTo>
                  <a:cubicBezTo>
                    <a:pt x="1817" y="2628"/>
                    <a:pt x="1831" y="2629"/>
                    <a:pt x="1846" y="2632"/>
                  </a:cubicBezTo>
                  <a:cubicBezTo>
                    <a:pt x="1929" y="2644"/>
                    <a:pt x="1989" y="2739"/>
                    <a:pt x="1989" y="2822"/>
                  </a:cubicBezTo>
                  <a:lnTo>
                    <a:pt x="1989" y="3025"/>
                  </a:lnTo>
                  <a:cubicBezTo>
                    <a:pt x="1989" y="3108"/>
                    <a:pt x="1929" y="3203"/>
                    <a:pt x="1846" y="3215"/>
                  </a:cubicBezTo>
                  <a:cubicBezTo>
                    <a:pt x="1830" y="3218"/>
                    <a:pt x="1814" y="3219"/>
                    <a:pt x="1798" y="3219"/>
                  </a:cubicBezTo>
                  <a:cubicBezTo>
                    <a:pt x="1677" y="3219"/>
                    <a:pt x="1584" y="3141"/>
                    <a:pt x="1584" y="3025"/>
                  </a:cubicBezTo>
                  <a:lnTo>
                    <a:pt x="1584" y="2822"/>
                  </a:lnTo>
                  <a:cubicBezTo>
                    <a:pt x="1584" y="2716"/>
                    <a:pt x="1680" y="2628"/>
                    <a:pt x="1802" y="2628"/>
                  </a:cubicBezTo>
                  <a:close/>
                  <a:moveTo>
                    <a:pt x="1382" y="1"/>
                  </a:moveTo>
                  <a:cubicBezTo>
                    <a:pt x="620" y="1"/>
                    <a:pt x="1" y="608"/>
                    <a:pt x="1" y="1370"/>
                  </a:cubicBezTo>
                  <a:lnTo>
                    <a:pt x="1" y="3215"/>
                  </a:lnTo>
                  <a:cubicBezTo>
                    <a:pt x="179" y="3287"/>
                    <a:pt x="405" y="3406"/>
                    <a:pt x="620" y="3584"/>
                  </a:cubicBezTo>
                  <a:cubicBezTo>
                    <a:pt x="977" y="3834"/>
                    <a:pt x="1251" y="4156"/>
                    <a:pt x="1394" y="4489"/>
                  </a:cubicBezTo>
                  <a:cubicBezTo>
                    <a:pt x="1560" y="4168"/>
                    <a:pt x="1810" y="3870"/>
                    <a:pt x="2144" y="3596"/>
                  </a:cubicBezTo>
                  <a:cubicBezTo>
                    <a:pt x="2370" y="3418"/>
                    <a:pt x="2584" y="3299"/>
                    <a:pt x="2763" y="3215"/>
                  </a:cubicBezTo>
                  <a:lnTo>
                    <a:pt x="2763" y="1370"/>
                  </a:lnTo>
                  <a:cubicBezTo>
                    <a:pt x="2763" y="608"/>
                    <a:pt x="2144" y="1"/>
                    <a:pt x="13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8"/>
            <p:cNvSpPr/>
            <p:nvPr/>
          </p:nvSpPr>
          <p:spPr>
            <a:xfrm>
              <a:off x="4410053" y="1681267"/>
              <a:ext cx="457139" cy="217672"/>
            </a:xfrm>
            <a:custGeom>
              <a:avLst/>
              <a:gdLst/>
              <a:ahLst/>
              <a:cxnLst/>
              <a:rect l="l" t="t" r="r" b="b"/>
              <a:pathLst>
                <a:path w="6502" h="3096" extrusionOk="0">
                  <a:moveTo>
                    <a:pt x="5263" y="0"/>
                  </a:moveTo>
                  <a:lnTo>
                    <a:pt x="5263" y="36"/>
                  </a:lnTo>
                  <a:lnTo>
                    <a:pt x="5311" y="405"/>
                  </a:lnTo>
                  <a:cubicBezTo>
                    <a:pt x="5322" y="560"/>
                    <a:pt x="5477" y="703"/>
                    <a:pt x="5644" y="703"/>
                  </a:cubicBezTo>
                  <a:lnTo>
                    <a:pt x="5680" y="703"/>
                  </a:lnTo>
                  <a:lnTo>
                    <a:pt x="5680" y="2429"/>
                  </a:lnTo>
                  <a:cubicBezTo>
                    <a:pt x="5680" y="2429"/>
                    <a:pt x="5549" y="2727"/>
                    <a:pt x="5382" y="2727"/>
                  </a:cubicBezTo>
                  <a:lnTo>
                    <a:pt x="3275" y="2727"/>
                  </a:lnTo>
                  <a:cubicBezTo>
                    <a:pt x="3358" y="2643"/>
                    <a:pt x="3429" y="2572"/>
                    <a:pt x="3513" y="2465"/>
                  </a:cubicBezTo>
                  <a:cubicBezTo>
                    <a:pt x="4013" y="1774"/>
                    <a:pt x="3810" y="715"/>
                    <a:pt x="3703" y="310"/>
                  </a:cubicBezTo>
                  <a:lnTo>
                    <a:pt x="3703" y="310"/>
                  </a:lnTo>
                  <a:cubicBezTo>
                    <a:pt x="3703" y="310"/>
                    <a:pt x="3691" y="310"/>
                    <a:pt x="3667" y="322"/>
                  </a:cubicBezTo>
                  <a:cubicBezTo>
                    <a:pt x="3667" y="322"/>
                    <a:pt x="3286" y="441"/>
                    <a:pt x="2917" y="727"/>
                  </a:cubicBezTo>
                  <a:cubicBezTo>
                    <a:pt x="2441" y="1084"/>
                    <a:pt x="2203" y="1536"/>
                    <a:pt x="2203" y="2048"/>
                  </a:cubicBezTo>
                  <a:cubicBezTo>
                    <a:pt x="2203" y="2155"/>
                    <a:pt x="2108" y="2251"/>
                    <a:pt x="2001" y="2251"/>
                  </a:cubicBezTo>
                  <a:cubicBezTo>
                    <a:pt x="1905" y="2251"/>
                    <a:pt x="1810" y="2155"/>
                    <a:pt x="1810" y="2048"/>
                  </a:cubicBezTo>
                  <a:cubicBezTo>
                    <a:pt x="1810" y="1536"/>
                    <a:pt x="1560" y="1072"/>
                    <a:pt x="1084" y="715"/>
                  </a:cubicBezTo>
                  <a:cubicBezTo>
                    <a:pt x="715" y="429"/>
                    <a:pt x="334" y="310"/>
                    <a:pt x="334" y="310"/>
                  </a:cubicBezTo>
                  <a:cubicBezTo>
                    <a:pt x="322" y="310"/>
                    <a:pt x="322" y="310"/>
                    <a:pt x="310" y="298"/>
                  </a:cubicBezTo>
                  <a:lnTo>
                    <a:pt x="310" y="298"/>
                  </a:lnTo>
                  <a:cubicBezTo>
                    <a:pt x="203" y="679"/>
                    <a:pt x="0" y="1739"/>
                    <a:pt x="500" y="2453"/>
                  </a:cubicBezTo>
                  <a:cubicBezTo>
                    <a:pt x="810" y="2894"/>
                    <a:pt x="1322" y="3096"/>
                    <a:pt x="2001" y="3096"/>
                  </a:cubicBezTo>
                  <a:lnTo>
                    <a:pt x="5382" y="3096"/>
                  </a:lnTo>
                  <a:cubicBezTo>
                    <a:pt x="5775" y="3096"/>
                    <a:pt x="6084" y="2393"/>
                    <a:pt x="6084" y="2393"/>
                  </a:cubicBezTo>
                  <a:lnTo>
                    <a:pt x="6084" y="667"/>
                  </a:lnTo>
                  <a:lnTo>
                    <a:pt x="6132" y="667"/>
                  </a:lnTo>
                  <a:cubicBezTo>
                    <a:pt x="6287" y="667"/>
                    <a:pt x="6442" y="536"/>
                    <a:pt x="6454" y="369"/>
                  </a:cubicBezTo>
                  <a:lnTo>
                    <a:pt x="65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8"/>
            <p:cNvSpPr/>
            <p:nvPr/>
          </p:nvSpPr>
          <p:spPr>
            <a:xfrm>
              <a:off x="4759131" y="1593874"/>
              <a:ext cx="126483" cy="63206"/>
            </a:xfrm>
            <a:custGeom>
              <a:avLst/>
              <a:gdLst/>
              <a:ahLst/>
              <a:cxnLst/>
              <a:rect l="l" t="t" r="r" b="b"/>
              <a:pathLst>
                <a:path w="1799" h="899" extrusionOk="0">
                  <a:moveTo>
                    <a:pt x="527" y="1"/>
                  </a:moveTo>
                  <a:cubicBezTo>
                    <a:pt x="417" y="1"/>
                    <a:pt x="334" y="78"/>
                    <a:pt x="334" y="184"/>
                  </a:cubicBezTo>
                  <a:lnTo>
                    <a:pt x="334" y="517"/>
                  </a:lnTo>
                  <a:lnTo>
                    <a:pt x="226" y="517"/>
                  </a:lnTo>
                  <a:cubicBezTo>
                    <a:pt x="143" y="517"/>
                    <a:pt x="48" y="577"/>
                    <a:pt x="36" y="684"/>
                  </a:cubicBezTo>
                  <a:cubicBezTo>
                    <a:pt x="0" y="803"/>
                    <a:pt x="107" y="898"/>
                    <a:pt x="226" y="898"/>
                  </a:cubicBezTo>
                  <a:lnTo>
                    <a:pt x="1596" y="898"/>
                  </a:lnTo>
                  <a:cubicBezTo>
                    <a:pt x="1679" y="898"/>
                    <a:pt x="1774" y="839"/>
                    <a:pt x="1786" y="743"/>
                  </a:cubicBezTo>
                  <a:cubicBezTo>
                    <a:pt x="1798" y="624"/>
                    <a:pt x="1715" y="517"/>
                    <a:pt x="1596" y="517"/>
                  </a:cubicBezTo>
                  <a:lnTo>
                    <a:pt x="1489" y="517"/>
                  </a:lnTo>
                  <a:lnTo>
                    <a:pt x="1489" y="207"/>
                  </a:lnTo>
                  <a:cubicBezTo>
                    <a:pt x="1489" y="112"/>
                    <a:pt x="1429" y="29"/>
                    <a:pt x="1346" y="5"/>
                  </a:cubicBezTo>
                  <a:cubicBezTo>
                    <a:pt x="1329" y="2"/>
                    <a:pt x="1313" y="1"/>
                    <a:pt x="1298" y="1"/>
                  </a:cubicBezTo>
                  <a:cubicBezTo>
                    <a:pt x="1182" y="1"/>
                    <a:pt x="1108" y="78"/>
                    <a:pt x="1108" y="184"/>
                  </a:cubicBezTo>
                  <a:lnTo>
                    <a:pt x="1108" y="517"/>
                  </a:lnTo>
                  <a:lnTo>
                    <a:pt x="715" y="517"/>
                  </a:lnTo>
                  <a:lnTo>
                    <a:pt x="715" y="207"/>
                  </a:lnTo>
                  <a:cubicBezTo>
                    <a:pt x="715" y="112"/>
                    <a:pt x="655" y="29"/>
                    <a:pt x="572" y="5"/>
                  </a:cubicBezTo>
                  <a:cubicBezTo>
                    <a:pt x="557" y="2"/>
                    <a:pt x="542" y="1"/>
                    <a:pt x="5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 name="Google Shape;452;p48"/>
          <p:cNvGrpSpPr/>
          <p:nvPr/>
        </p:nvGrpSpPr>
        <p:grpSpPr>
          <a:xfrm>
            <a:off x="7609276" y="3915175"/>
            <a:ext cx="409208" cy="404890"/>
            <a:chOff x="5813890" y="3960653"/>
            <a:chExt cx="466281" cy="461360"/>
          </a:xfrm>
        </p:grpSpPr>
        <p:sp>
          <p:nvSpPr>
            <p:cNvPr id="453" name="Google Shape;453;p48"/>
            <p:cNvSpPr/>
            <p:nvPr/>
          </p:nvSpPr>
          <p:spPr>
            <a:xfrm>
              <a:off x="5955349" y="3960653"/>
              <a:ext cx="27701" cy="36068"/>
            </a:xfrm>
            <a:custGeom>
              <a:avLst/>
              <a:gdLst/>
              <a:ahLst/>
              <a:cxnLst/>
              <a:rect l="l" t="t" r="r" b="b"/>
              <a:pathLst>
                <a:path w="394" h="513" extrusionOk="0">
                  <a:moveTo>
                    <a:pt x="191" y="1"/>
                  </a:moveTo>
                  <a:cubicBezTo>
                    <a:pt x="96" y="1"/>
                    <a:pt x="0" y="84"/>
                    <a:pt x="0" y="191"/>
                  </a:cubicBezTo>
                  <a:lnTo>
                    <a:pt x="0" y="513"/>
                  </a:lnTo>
                  <a:cubicBezTo>
                    <a:pt x="60" y="501"/>
                    <a:pt x="119" y="501"/>
                    <a:pt x="191" y="501"/>
                  </a:cubicBezTo>
                  <a:cubicBezTo>
                    <a:pt x="250" y="501"/>
                    <a:pt x="334" y="501"/>
                    <a:pt x="393" y="513"/>
                  </a:cubicBezTo>
                  <a:lnTo>
                    <a:pt x="393" y="191"/>
                  </a:lnTo>
                  <a:cubicBezTo>
                    <a:pt x="393" y="84"/>
                    <a:pt x="298" y="1"/>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8"/>
            <p:cNvSpPr/>
            <p:nvPr/>
          </p:nvSpPr>
          <p:spPr>
            <a:xfrm>
              <a:off x="5854036" y="4001291"/>
              <a:ext cx="39443" cy="39021"/>
            </a:xfrm>
            <a:custGeom>
              <a:avLst/>
              <a:gdLst/>
              <a:ahLst/>
              <a:cxnLst/>
              <a:rect l="l" t="t" r="r" b="b"/>
              <a:pathLst>
                <a:path w="561" h="555" extrusionOk="0">
                  <a:moveTo>
                    <a:pt x="204" y="0"/>
                  </a:moveTo>
                  <a:cubicBezTo>
                    <a:pt x="155" y="0"/>
                    <a:pt x="108" y="18"/>
                    <a:pt x="72" y="54"/>
                  </a:cubicBezTo>
                  <a:cubicBezTo>
                    <a:pt x="1" y="137"/>
                    <a:pt x="1" y="256"/>
                    <a:pt x="72" y="328"/>
                  </a:cubicBezTo>
                  <a:lnTo>
                    <a:pt x="298" y="554"/>
                  </a:lnTo>
                  <a:cubicBezTo>
                    <a:pt x="370" y="447"/>
                    <a:pt x="477" y="352"/>
                    <a:pt x="560" y="280"/>
                  </a:cubicBezTo>
                  <a:lnTo>
                    <a:pt x="346" y="54"/>
                  </a:lnTo>
                  <a:cubicBezTo>
                    <a:pt x="304" y="18"/>
                    <a:pt x="254" y="0"/>
                    <a:pt x="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8"/>
            <p:cNvSpPr/>
            <p:nvPr/>
          </p:nvSpPr>
          <p:spPr>
            <a:xfrm>
              <a:off x="5813890" y="4100496"/>
              <a:ext cx="36068" cy="27701"/>
            </a:xfrm>
            <a:custGeom>
              <a:avLst/>
              <a:gdLst/>
              <a:ahLst/>
              <a:cxnLst/>
              <a:rect l="l" t="t" r="r" b="b"/>
              <a:pathLst>
                <a:path w="513" h="394" extrusionOk="0">
                  <a:moveTo>
                    <a:pt x="203" y="0"/>
                  </a:moveTo>
                  <a:cubicBezTo>
                    <a:pt x="95" y="0"/>
                    <a:pt x="0" y="96"/>
                    <a:pt x="0" y="191"/>
                  </a:cubicBezTo>
                  <a:cubicBezTo>
                    <a:pt x="0" y="298"/>
                    <a:pt x="95" y="393"/>
                    <a:pt x="203" y="393"/>
                  </a:cubicBezTo>
                  <a:lnTo>
                    <a:pt x="512" y="393"/>
                  </a:lnTo>
                  <a:cubicBezTo>
                    <a:pt x="500" y="334"/>
                    <a:pt x="500" y="274"/>
                    <a:pt x="500" y="191"/>
                  </a:cubicBezTo>
                  <a:cubicBezTo>
                    <a:pt x="500" y="131"/>
                    <a:pt x="500" y="72"/>
                    <a:pt x="5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8"/>
            <p:cNvSpPr/>
            <p:nvPr/>
          </p:nvSpPr>
          <p:spPr>
            <a:xfrm>
              <a:off x="5854036" y="4188381"/>
              <a:ext cx="39443" cy="38599"/>
            </a:xfrm>
            <a:custGeom>
              <a:avLst/>
              <a:gdLst/>
              <a:ahLst/>
              <a:cxnLst/>
              <a:rect l="l" t="t" r="r" b="b"/>
              <a:pathLst>
                <a:path w="561" h="549" extrusionOk="0">
                  <a:moveTo>
                    <a:pt x="298" y="0"/>
                  </a:moveTo>
                  <a:lnTo>
                    <a:pt x="72" y="227"/>
                  </a:lnTo>
                  <a:cubicBezTo>
                    <a:pt x="1" y="298"/>
                    <a:pt x="1" y="417"/>
                    <a:pt x="72" y="489"/>
                  </a:cubicBezTo>
                  <a:cubicBezTo>
                    <a:pt x="120" y="536"/>
                    <a:pt x="167" y="548"/>
                    <a:pt x="203" y="548"/>
                  </a:cubicBezTo>
                  <a:cubicBezTo>
                    <a:pt x="251" y="548"/>
                    <a:pt x="310" y="536"/>
                    <a:pt x="346" y="489"/>
                  </a:cubicBezTo>
                  <a:lnTo>
                    <a:pt x="560" y="274"/>
                  </a:lnTo>
                  <a:cubicBezTo>
                    <a:pt x="477" y="191"/>
                    <a:pt x="382" y="108"/>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8"/>
            <p:cNvSpPr/>
            <p:nvPr/>
          </p:nvSpPr>
          <p:spPr>
            <a:xfrm>
              <a:off x="5955349" y="4232745"/>
              <a:ext cx="27701" cy="36068"/>
            </a:xfrm>
            <a:custGeom>
              <a:avLst/>
              <a:gdLst/>
              <a:ahLst/>
              <a:cxnLst/>
              <a:rect l="l" t="t" r="r" b="b"/>
              <a:pathLst>
                <a:path w="394" h="513" extrusionOk="0">
                  <a:moveTo>
                    <a:pt x="0" y="0"/>
                  </a:moveTo>
                  <a:lnTo>
                    <a:pt x="0" y="322"/>
                  </a:lnTo>
                  <a:cubicBezTo>
                    <a:pt x="0" y="429"/>
                    <a:pt x="96" y="512"/>
                    <a:pt x="191" y="512"/>
                  </a:cubicBezTo>
                  <a:cubicBezTo>
                    <a:pt x="298" y="512"/>
                    <a:pt x="393" y="429"/>
                    <a:pt x="393" y="322"/>
                  </a:cubicBezTo>
                  <a:lnTo>
                    <a:pt x="393" y="0"/>
                  </a:lnTo>
                  <a:cubicBezTo>
                    <a:pt x="334" y="12"/>
                    <a:pt x="250" y="12"/>
                    <a:pt x="191" y="12"/>
                  </a:cubicBezTo>
                  <a:cubicBezTo>
                    <a:pt x="131" y="12"/>
                    <a:pt x="60" y="12"/>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8"/>
            <p:cNvSpPr/>
            <p:nvPr/>
          </p:nvSpPr>
          <p:spPr>
            <a:xfrm>
              <a:off x="6043234" y="4188381"/>
              <a:ext cx="40216" cy="38599"/>
            </a:xfrm>
            <a:custGeom>
              <a:avLst/>
              <a:gdLst/>
              <a:ahLst/>
              <a:cxnLst/>
              <a:rect l="l" t="t" r="r" b="b"/>
              <a:pathLst>
                <a:path w="572" h="549" extrusionOk="0">
                  <a:moveTo>
                    <a:pt x="274" y="0"/>
                  </a:moveTo>
                  <a:cubicBezTo>
                    <a:pt x="191" y="108"/>
                    <a:pt x="96" y="191"/>
                    <a:pt x="0" y="274"/>
                  </a:cubicBezTo>
                  <a:lnTo>
                    <a:pt x="227" y="489"/>
                  </a:lnTo>
                  <a:cubicBezTo>
                    <a:pt x="274" y="536"/>
                    <a:pt x="310" y="548"/>
                    <a:pt x="358" y="548"/>
                  </a:cubicBezTo>
                  <a:cubicBezTo>
                    <a:pt x="405" y="548"/>
                    <a:pt x="465" y="536"/>
                    <a:pt x="489" y="489"/>
                  </a:cubicBezTo>
                  <a:cubicBezTo>
                    <a:pt x="572" y="417"/>
                    <a:pt x="572" y="298"/>
                    <a:pt x="489" y="227"/>
                  </a:cubicBezTo>
                  <a:lnTo>
                    <a:pt x="2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8"/>
            <p:cNvSpPr/>
            <p:nvPr/>
          </p:nvSpPr>
          <p:spPr>
            <a:xfrm>
              <a:off x="6088442" y="4101340"/>
              <a:ext cx="35224" cy="27701"/>
            </a:xfrm>
            <a:custGeom>
              <a:avLst/>
              <a:gdLst/>
              <a:ahLst/>
              <a:cxnLst/>
              <a:rect l="l" t="t" r="r" b="b"/>
              <a:pathLst>
                <a:path w="501" h="394" extrusionOk="0">
                  <a:moveTo>
                    <a:pt x="0" y="0"/>
                  </a:moveTo>
                  <a:cubicBezTo>
                    <a:pt x="0" y="60"/>
                    <a:pt x="12" y="119"/>
                    <a:pt x="12" y="203"/>
                  </a:cubicBezTo>
                  <a:cubicBezTo>
                    <a:pt x="12" y="262"/>
                    <a:pt x="12" y="322"/>
                    <a:pt x="0" y="393"/>
                  </a:cubicBezTo>
                  <a:lnTo>
                    <a:pt x="310" y="393"/>
                  </a:lnTo>
                  <a:cubicBezTo>
                    <a:pt x="417" y="393"/>
                    <a:pt x="500" y="298"/>
                    <a:pt x="500" y="203"/>
                  </a:cubicBezTo>
                  <a:cubicBezTo>
                    <a:pt x="489" y="84"/>
                    <a:pt x="417" y="0"/>
                    <a:pt x="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8"/>
            <p:cNvSpPr/>
            <p:nvPr/>
          </p:nvSpPr>
          <p:spPr>
            <a:xfrm>
              <a:off x="6043234" y="4001291"/>
              <a:ext cx="40216" cy="39021"/>
            </a:xfrm>
            <a:custGeom>
              <a:avLst/>
              <a:gdLst/>
              <a:ahLst/>
              <a:cxnLst/>
              <a:rect l="l" t="t" r="r" b="b"/>
              <a:pathLst>
                <a:path w="572" h="555" extrusionOk="0">
                  <a:moveTo>
                    <a:pt x="358" y="0"/>
                  </a:moveTo>
                  <a:cubicBezTo>
                    <a:pt x="310" y="0"/>
                    <a:pt x="262" y="18"/>
                    <a:pt x="227" y="54"/>
                  </a:cubicBezTo>
                  <a:lnTo>
                    <a:pt x="0" y="280"/>
                  </a:lnTo>
                  <a:cubicBezTo>
                    <a:pt x="108" y="352"/>
                    <a:pt x="191" y="459"/>
                    <a:pt x="274" y="554"/>
                  </a:cubicBezTo>
                  <a:lnTo>
                    <a:pt x="489" y="328"/>
                  </a:lnTo>
                  <a:cubicBezTo>
                    <a:pt x="572" y="256"/>
                    <a:pt x="572" y="137"/>
                    <a:pt x="489" y="54"/>
                  </a:cubicBezTo>
                  <a:cubicBezTo>
                    <a:pt x="453" y="18"/>
                    <a:pt x="405" y="0"/>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8"/>
            <p:cNvSpPr/>
            <p:nvPr/>
          </p:nvSpPr>
          <p:spPr>
            <a:xfrm>
              <a:off x="5954506" y="4263751"/>
              <a:ext cx="302252" cy="158262"/>
            </a:xfrm>
            <a:custGeom>
              <a:avLst/>
              <a:gdLst/>
              <a:ahLst/>
              <a:cxnLst/>
              <a:rect l="l" t="t" r="r" b="b"/>
              <a:pathLst>
                <a:path w="4299" h="2251" extrusionOk="0">
                  <a:moveTo>
                    <a:pt x="2584" y="0"/>
                  </a:moveTo>
                  <a:lnTo>
                    <a:pt x="2667" y="750"/>
                  </a:lnTo>
                  <a:cubicBezTo>
                    <a:pt x="2691" y="964"/>
                    <a:pt x="2882" y="1143"/>
                    <a:pt x="3108" y="1143"/>
                  </a:cubicBezTo>
                  <a:lnTo>
                    <a:pt x="3227" y="1143"/>
                  </a:lnTo>
                  <a:lnTo>
                    <a:pt x="3227" y="1560"/>
                  </a:lnTo>
                  <a:cubicBezTo>
                    <a:pt x="3227" y="1726"/>
                    <a:pt x="3096" y="1881"/>
                    <a:pt x="2929" y="1881"/>
                  </a:cubicBezTo>
                  <a:lnTo>
                    <a:pt x="822" y="1881"/>
                  </a:lnTo>
                  <a:cubicBezTo>
                    <a:pt x="584" y="1881"/>
                    <a:pt x="381" y="1667"/>
                    <a:pt x="381" y="1429"/>
                  </a:cubicBezTo>
                  <a:lnTo>
                    <a:pt x="381" y="417"/>
                  </a:lnTo>
                  <a:cubicBezTo>
                    <a:pt x="322" y="429"/>
                    <a:pt x="250" y="452"/>
                    <a:pt x="191" y="452"/>
                  </a:cubicBezTo>
                  <a:cubicBezTo>
                    <a:pt x="119" y="452"/>
                    <a:pt x="60" y="429"/>
                    <a:pt x="0" y="417"/>
                  </a:cubicBezTo>
                  <a:lnTo>
                    <a:pt x="0" y="1417"/>
                  </a:lnTo>
                  <a:cubicBezTo>
                    <a:pt x="0" y="1881"/>
                    <a:pt x="369" y="2250"/>
                    <a:pt x="822" y="2250"/>
                  </a:cubicBezTo>
                  <a:lnTo>
                    <a:pt x="2965" y="2250"/>
                  </a:lnTo>
                  <a:cubicBezTo>
                    <a:pt x="3334" y="2250"/>
                    <a:pt x="3644" y="1941"/>
                    <a:pt x="3644" y="1560"/>
                  </a:cubicBezTo>
                  <a:lnTo>
                    <a:pt x="3644" y="1143"/>
                  </a:lnTo>
                  <a:lnTo>
                    <a:pt x="3763" y="1143"/>
                  </a:lnTo>
                  <a:cubicBezTo>
                    <a:pt x="4001" y="1143"/>
                    <a:pt x="4191" y="964"/>
                    <a:pt x="4215" y="750"/>
                  </a:cubicBezTo>
                  <a:lnTo>
                    <a:pt x="42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8"/>
            <p:cNvSpPr/>
            <p:nvPr/>
          </p:nvSpPr>
          <p:spPr>
            <a:xfrm>
              <a:off x="6116917" y="4154914"/>
              <a:ext cx="163254" cy="80432"/>
            </a:xfrm>
            <a:custGeom>
              <a:avLst/>
              <a:gdLst/>
              <a:ahLst/>
              <a:cxnLst/>
              <a:rect l="l" t="t" r="r" b="b"/>
              <a:pathLst>
                <a:path w="2322" h="1144" extrusionOk="0">
                  <a:moveTo>
                    <a:pt x="726" y="0"/>
                  </a:moveTo>
                  <a:cubicBezTo>
                    <a:pt x="619" y="0"/>
                    <a:pt x="536" y="95"/>
                    <a:pt x="536" y="191"/>
                  </a:cubicBezTo>
                  <a:lnTo>
                    <a:pt x="536" y="762"/>
                  </a:lnTo>
                  <a:lnTo>
                    <a:pt x="191" y="762"/>
                  </a:lnTo>
                  <a:cubicBezTo>
                    <a:pt x="84" y="762"/>
                    <a:pt x="0" y="846"/>
                    <a:pt x="0" y="953"/>
                  </a:cubicBezTo>
                  <a:cubicBezTo>
                    <a:pt x="0" y="1060"/>
                    <a:pt x="84" y="1143"/>
                    <a:pt x="191" y="1143"/>
                  </a:cubicBezTo>
                  <a:lnTo>
                    <a:pt x="2119" y="1143"/>
                  </a:lnTo>
                  <a:cubicBezTo>
                    <a:pt x="2227" y="1143"/>
                    <a:pt x="2322" y="1060"/>
                    <a:pt x="2322" y="953"/>
                  </a:cubicBezTo>
                  <a:cubicBezTo>
                    <a:pt x="2298" y="846"/>
                    <a:pt x="2215" y="762"/>
                    <a:pt x="2108" y="762"/>
                  </a:cubicBezTo>
                  <a:lnTo>
                    <a:pt x="1750" y="762"/>
                  </a:lnTo>
                  <a:lnTo>
                    <a:pt x="1750" y="215"/>
                  </a:lnTo>
                  <a:cubicBezTo>
                    <a:pt x="1750" y="107"/>
                    <a:pt x="1667" y="12"/>
                    <a:pt x="1560" y="12"/>
                  </a:cubicBezTo>
                  <a:cubicBezTo>
                    <a:pt x="1453" y="12"/>
                    <a:pt x="1369" y="107"/>
                    <a:pt x="1369" y="215"/>
                  </a:cubicBezTo>
                  <a:lnTo>
                    <a:pt x="1369" y="762"/>
                  </a:lnTo>
                  <a:lnTo>
                    <a:pt x="917" y="762"/>
                  </a:lnTo>
                  <a:lnTo>
                    <a:pt x="917" y="191"/>
                  </a:lnTo>
                  <a:cubicBezTo>
                    <a:pt x="917" y="95"/>
                    <a:pt x="834" y="0"/>
                    <a:pt x="7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8"/>
            <p:cNvSpPr/>
            <p:nvPr/>
          </p:nvSpPr>
          <p:spPr>
            <a:xfrm>
              <a:off x="5876675" y="4021821"/>
              <a:ext cx="184206" cy="184206"/>
            </a:xfrm>
            <a:custGeom>
              <a:avLst/>
              <a:gdLst/>
              <a:ahLst/>
              <a:cxnLst/>
              <a:rect l="l" t="t" r="r" b="b"/>
              <a:pathLst>
                <a:path w="2620" h="2620" extrusionOk="0">
                  <a:moveTo>
                    <a:pt x="1541" y="641"/>
                  </a:moveTo>
                  <a:cubicBezTo>
                    <a:pt x="1597" y="641"/>
                    <a:pt x="1655" y="662"/>
                    <a:pt x="1703" y="703"/>
                  </a:cubicBezTo>
                  <a:cubicBezTo>
                    <a:pt x="1774" y="774"/>
                    <a:pt x="1738" y="893"/>
                    <a:pt x="1667" y="976"/>
                  </a:cubicBezTo>
                  <a:lnTo>
                    <a:pt x="1465" y="1131"/>
                  </a:lnTo>
                  <a:lnTo>
                    <a:pt x="1703" y="1131"/>
                  </a:lnTo>
                  <a:cubicBezTo>
                    <a:pt x="1774" y="1131"/>
                    <a:pt x="1846" y="1179"/>
                    <a:pt x="1881" y="1250"/>
                  </a:cubicBezTo>
                  <a:cubicBezTo>
                    <a:pt x="1929" y="1346"/>
                    <a:pt x="1893" y="1429"/>
                    <a:pt x="1834" y="1476"/>
                  </a:cubicBezTo>
                  <a:lnTo>
                    <a:pt x="1226" y="2012"/>
                  </a:lnTo>
                  <a:cubicBezTo>
                    <a:pt x="1191" y="2048"/>
                    <a:pt x="1155" y="2060"/>
                    <a:pt x="1107" y="2060"/>
                  </a:cubicBezTo>
                  <a:cubicBezTo>
                    <a:pt x="1048" y="2060"/>
                    <a:pt x="1000" y="2048"/>
                    <a:pt x="953" y="2000"/>
                  </a:cubicBezTo>
                  <a:cubicBezTo>
                    <a:pt x="881" y="1929"/>
                    <a:pt x="893" y="1810"/>
                    <a:pt x="976" y="1727"/>
                  </a:cubicBezTo>
                  <a:lnTo>
                    <a:pt x="1215" y="1524"/>
                  </a:lnTo>
                  <a:lnTo>
                    <a:pt x="929" y="1524"/>
                  </a:lnTo>
                  <a:cubicBezTo>
                    <a:pt x="857" y="1524"/>
                    <a:pt x="798" y="1488"/>
                    <a:pt x="750" y="1417"/>
                  </a:cubicBezTo>
                  <a:cubicBezTo>
                    <a:pt x="703" y="1334"/>
                    <a:pt x="738" y="1238"/>
                    <a:pt x="798" y="1179"/>
                  </a:cubicBezTo>
                  <a:lnTo>
                    <a:pt x="1429" y="679"/>
                  </a:lnTo>
                  <a:cubicBezTo>
                    <a:pt x="1460" y="653"/>
                    <a:pt x="1499" y="641"/>
                    <a:pt x="1541" y="641"/>
                  </a:cubicBezTo>
                  <a:close/>
                  <a:moveTo>
                    <a:pt x="1310" y="0"/>
                  </a:moveTo>
                  <a:cubicBezTo>
                    <a:pt x="583" y="0"/>
                    <a:pt x="0" y="595"/>
                    <a:pt x="0" y="1310"/>
                  </a:cubicBezTo>
                  <a:cubicBezTo>
                    <a:pt x="0" y="2048"/>
                    <a:pt x="595" y="2619"/>
                    <a:pt x="1310" y="2619"/>
                  </a:cubicBezTo>
                  <a:cubicBezTo>
                    <a:pt x="2024" y="2619"/>
                    <a:pt x="2619" y="2024"/>
                    <a:pt x="2619" y="1310"/>
                  </a:cubicBezTo>
                  <a:cubicBezTo>
                    <a:pt x="2619" y="595"/>
                    <a:pt x="2024" y="0"/>
                    <a:pt x="1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48"/>
          <p:cNvGrpSpPr/>
          <p:nvPr/>
        </p:nvGrpSpPr>
        <p:grpSpPr>
          <a:xfrm>
            <a:off x="4342587" y="2507490"/>
            <a:ext cx="458828" cy="462132"/>
            <a:chOff x="5756941" y="3392283"/>
            <a:chExt cx="458828" cy="462132"/>
          </a:xfrm>
        </p:grpSpPr>
        <p:sp>
          <p:nvSpPr>
            <p:cNvPr id="465" name="Google Shape;465;p48"/>
            <p:cNvSpPr/>
            <p:nvPr/>
          </p:nvSpPr>
          <p:spPr>
            <a:xfrm>
              <a:off x="6018134" y="3478903"/>
              <a:ext cx="197634" cy="375512"/>
            </a:xfrm>
            <a:custGeom>
              <a:avLst/>
              <a:gdLst/>
              <a:ahLst/>
              <a:cxnLst/>
              <a:rect l="l" t="t" r="r" b="b"/>
              <a:pathLst>
                <a:path w="2811" h="5341" extrusionOk="0">
                  <a:moveTo>
                    <a:pt x="2535" y="1"/>
                  </a:moveTo>
                  <a:cubicBezTo>
                    <a:pt x="2516" y="1"/>
                    <a:pt x="2497" y="3"/>
                    <a:pt x="2477" y="7"/>
                  </a:cubicBezTo>
                  <a:cubicBezTo>
                    <a:pt x="2334" y="31"/>
                    <a:pt x="2251" y="150"/>
                    <a:pt x="2251" y="281"/>
                  </a:cubicBezTo>
                  <a:lnTo>
                    <a:pt x="2251" y="2329"/>
                  </a:lnTo>
                  <a:cubicBezTo>
                    <a:pt x="2251" y="2531"/>
                    <a:pt x="2024" y="2769"/>
                    <a:pt x="1881" y="2924"/>
                  </a:cubicBezTo>
                  <a:lnTo>
                    <a:pt x="1369" y="3424"/>
                  </a:lnTo>
                  <a:cubicBezTo>
                    <a:pt x="1334" y="3460"/>
                    <a:pt x="1286" y="3478"/>
                    <a:pt x="1238" y="3478"/>
                  </a:cubicBezTo>
                  <a:cubicBezTo>
                    <a:pt x="1191" y="3478"/>
                    <a:pt x="1143" y="3460"/>
                    <a:pt x="1108" y="3424"/>
                  </a:cubicBezTo>
                  <a:cubicBezTo>
                    <a:pt x="1024" y="3353"/>
                    <a:pt x="1024" y="3233"/>
                    <a:pt x="1108" y="3150"/>
                  </a:cubicBezTo>
                  <a:lnTo>
                    <a:pt x="1608" y="2650"/>
                  </a:lnTo>
                  <a:cubicBezTo>
                    <a:pt x="1774" y="2483"/>
                    <a:pt x="1774" y="2233"/>
                    <a:pt x="1608" y="2067"/>
                  </a:cubicBezTo>
                  <a:cubicBezTo>
                    <a:pt x="1596" y="2049"/>
                    <a:pt x="1569" y="2040"/>
                    <a:pt x="1541" y="2040"/>
                  </a:cubicBezTo>
                  <a:cubicBezTo>
                    <a:pt x="1512" y="2040"/>
                    <a:pt x="1483" y="2049"/>
                    <a:pt x="1465" y="2067"/>
                  </a:cubicBezTo>
                  <a:lnTo>
                    <a:pt x="357" y="3174"/>
                  </a:lnTo>
                  <a:cubicBezTo>
                    <a:pt x="155" y="3400"/>
                    <a:pt x="36" y="3698"/>
                    <a:pt x="0" y="3995"/>
                  </a:cubicBezTo>
                  <a:lnTo>
                    <a:pt x="0" y="5341"/>
                  </a:lnTo>
                  <a:lnTo>
                    <a:pt x="1167" y="5341"/>
                  </a:lnTo>
                  <a:lnTo>
                    <a:pt x="1167" y="4638"/>
                  </a:lnTo>
                  <a:lnTo>
                    <a:pt x="2560" y="3245"/>
                  </a:lnTo>
                  <a:cubicBezTo>
                    <a:pt x="2715" y="3079"/>
                    <a:pt x="2798" y="2876"/>
                    <a:pt x="2810" y="2662"/>
                  </a:cubicBezTo>
                  <a:lnTo>
                    <a:pt x="2810" y="281"/>
                  </a:lnTo>
                  <a:cubicBezTo>
                    <a:pt x="2810" y="122"/>
                    <a:pt x="2688" y="1"/>
                    <a:pt x="25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8"/>
            <p:cNvSpPr/>
            <p:nvPr/>
          </p:nvSpPr>
          <p:spPr>
            <a:xfrm>
              <a:off x="5756941" y="3479325"/>
              <a:ext cx="196791" cy="375091"/>
            </a:xfrm>
            <a:custGeom>
              <a:avLst/>
              <a:gdLst/>
              <a:ahLst/>
              <a:cxnLst/>
              <a:rect l="l" t="t" r="r" b="b"/>
              <a:pathLst>
                <a:path w="2799" h="5335" extrusionOk="0">
                  <a:moveTo>
                    <a:pt x="274" y="1"/>
                  </a:moveTo>
                  <a:cubicBezTo>
                    <a:pt x="120" y="1"/>
                    <a:pt x="0" y="120"/>
                    <a:pt x="0" y="263"/>
                  </a:cubicBezTo>
                  <a:lnTo>
                    <a:pt x="0" y="2656"/>
                  </a:lnTo>
                  <a:cubicBezTo>
                    <a:pt x="12" y="2870"/>
                    <a:pt x="84" y="3073"/>
                    <a:pt x="251" y="3239"/>
                  </a:cubicBezTo>
                  <a:lnTo>
                    <a:pt x="1632" y="4644"/>
                  </a:lnTo>
                  <a:lnTo>
                    <a:pt x="1632" y="5335"/>
                  </a:lnTo>
                  <a:lnTo>
                    <a:pt x="2798" y="5335"/>
                  </a:lnTo>
                  <a:lnTo>
                    <a:pt x="2798" y="3989"/>
                  </a:lnTo>
                  <a:cubicBezTo>
                    <a:pt x="2763" y="3692"/>
                    <a:pt x="2644" y="3394"/>
                    <a:pt x="2441" y="3168"/>
                  </a:cubicBezTo>
                  <a:lnTo>
                    <a:pt x="1334" y="2061"/>
                  </a:lnTo>
                  <a:cubicBezTo>
                    <a:pt x="1310" y="2043"/>
                    <a:pt x="1280" y="2034"/>
                    <a:pt x="1254" y="2034"/>
                  </a:cubicBezTo>
                  <a:cubicBezTo>
                    <a:pt x="1227" y="2034"/>
                    <a:pt x="1203" y="2043"/>
                    <a:pt x="1191" y="2061"/>
                  </a:cubicBezTo>
                  <a:cubicBezTo>
                    <a:pt x="1024" y="2227"/>
                    <a:pt x="1024" y="2477"/>
                    <a:pt x="1191" y="2644"/>
                  </a:cubicBezTo>
                  <a:lnTo>
                    <a:pt x="1691" y="3144"/>
                  </a:lnTo>
                  <a:cubicBezTo>
                    <a:pt x="1763" y="3227"/>
                    <a:pt x="1763" y="3347"/>
                    <a:pt x="1691" y="3418"/>
                  </a:cubicBezTo>
                  <a:cubicBezTo>
                    <a:pt x="1655" y="3454"/>
                    <a:pt x="1608" y="3472"/>
                    <a:pt x="1560" y="3472"/>
                  </a:cubicBezTo>
                  <a:cubicBezTo>
                    <a:pt x="1513" y="3472"/>
                    <a:pt x="1465" y="3454"/>
                    <a:pt x="1429" y="3418"/>
                  </a:cubicBezTo>
                  <a:lnTo>
                    <a:pt x="917" y="2918"/>
                  </a:lnTo>
                  <a:cubicBezTo>
                    <a:pt x="774" y="2763"/>
                    <a:pt x="548" y="2525"/>
                    <a:pt x="548" y="2323"/>
                  </a:cubicBezTo>
                  <a:lnTo>
                    <a:pt x="548" y="275"/>
                  </a:lnTo>
                  <a:cubicBezTo>
                    <a:pt x="548" y="132"/>
                    <a:pt x="429" y="1"/>
                    <a:pt x="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8"/>
            <p:cNvSpPr/>
            <p:nvPr/>
          </p:nvSpPr>
          <p:spPr>
            <a:xfrm>
              <a:off x="6029806" y="3540493"/>
              <a:ext cx="84650" cy="40216"/>
            </a:xfrm>
            <a:custGeom>
              <a:avLst/>
              <a:gdLst/>
              <a:ahLst/>
              <a:cxnLst/>
              <a:rect l="l" t="t" r="r" b="b"/>
              <a:pathLst>
                <a:path w="1204" h="572" extrusionOk="0">
                  <a:moveTo>
                    <a:pt x="287" y="0"/>
                  </a:moveTo>
                  <a:cubicBezTo>
                    <a:pt x="120" y="0"/>
                    <a:pt x="1" y="119"/>
                    <a:pt x="1" y="286"/>
                  </a:cubicBezTo>
                  <a:cubicBezTo>
                    <a:pt x="1" y="441"/>
                    <a:pt x="132" y="572"/>
                    <a:pt x="287" y="572"/>
                  </a:cubicBezTo>
                  <a:lnTo>
                    <a:pt x="1025" y="572"/>
                  </a:lnTo>
                  <a:cubicBezTo>
                    <a:pt x="1120" y="393"/>
                    <a:pt x="1180" y="214"/>
                    <a:pt x="1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8"/>
            <p:cNvSpPr/>
            <p:nvPr/>
          </p:nvSpPr>
          <p:spPr>
            <a:xfrm>
              <a:off x="5856567" y="3392283"/>
              <a:ext cx="257888" cy="260419"/>
            </a:xfrm>
            <a:custGeom>
              <a:avLst/>
              <a:gdLst/>
              <a:ahLst/>
              <a:cxnLst/>
              <a:rect l="l" t="t" r="r" b="b"/>
              <a:pathLst>
                <a:path w="3668" h="3704" extrusionOk="0">
                  <a:moveTo>
                    <a:pt x="1822" y="1"/>
                  </a:moveTo>
                  <a:cubicBezTo>
                    <a:pt x="1215" y="1"/>
                    <a:pt x="667" y="298"/>
                    <a:pt x="334" y="763"/>
                  </a:cubicBezTo>
                  <a:lnTo>
                    <a:pt x="1108" y="763"/>
                  </a:lnTo>
                  <a:cubicBezTo>
                    <a:pt x="1477" y="763"/>
                    <a:pt x="1774" y="1036"/>
                    <a:pt x="1786" y="1406"/>
                  </a:cubicBezTo>
                  <a:cubicBezTo>
                    <a:pt x="1810" y="1787"/>
                    <a:pt x="1489" y="2096"/>
                    <a:pt x="1120" y="2096"/>
                  </a:cubicBezTo>
                  <a:lnTo>
                    <a:pt x="0" y="2096"/>
                  </a:lnTo>
                  <a:cubicBezTo>
                    <a:pt x="119" y="3001"/>
                    <a:pt x="893" y="3703"/>
                    <a:pt x="1834" y="3703"/>
                  </a:cubicBezTo>
                  <a:cubicBezTo>
                    <a:pt x="2405" y="3703"/>
                    <a:pt x="2894" y="3453"/>
                    <a:pt x="3239" y="3061"/>
                  </a:cubicBezTo>
                  <a:lnTo>
                    <a:pt x="2751" y="3061"/>
                  </a:lnTo>
                  <a:lnTo>
                    <a:pt x="2751" y="3049"/>
                  </a:lnTo>
                  <a:cubicBezTo>
                    <a:pt x="2370" y="3049"/>
                    <a:pt x="2072" y="2763"/>
                    <a:pt x="2060" y="2394"/>
                  </a:cubicBezTo>
                  <a:cubicBezTo>
                    <a:pt x="2048" y="2025"/>
                    <a:pt x="2358" y="1703"/>
                    <a:pt x="2727" y="1703"/>
                  </a:cubicBezTo>
                  <a:lnTo>
                    <a:pt x="3667" y="1703"/>
                  </a:lnTo>
                  <a:cubicBezTo>
                    <a:pt x="3608" y="739"/>
                    <a:pt x="2810" y="1"/>
                    <a:pt x="1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8"/>
            <p:cNvSpPr/>
            <p:nvPr/>
          </p:nvSpPr>
          <p:spPr>
            <a:xfrm>
              <a:off x="5855723" y="3472645"/>
              <a:ext cx="99696" cy="40286"/>
            </a:xfrm>
            <a:custGeom>
              <a:avLst/>
              <a:gdLst/>
              <a:ahLst/>
              <a:cxnLst/>
              <a:rect l="l" t="t" r="r" b="b"/>
              <a:pathLst>
                <a:path w="1418" h="573" extrusionOk="0">
                  <a:moveTo>
                    <a:pt x="131" y="1"/>
                  </a:moveTo>
                  <a:cubicBezTo>
                    <a:pt x="60" y="179"/>
                    <a:pt x="12" y="370"/>
                    <a:pt x="0" y="572"/>
                  </a:cubicBezTo>
                  <a:lnTo>
                    <a:pt x="1132" y="572"/>
                  </a:lnTo>
                  <a:cubicBezTo>
                    <a:pt x="1286" y="560"/>
                    <a:pt x="1417" y="453"/>
                    <a:pt x="1417" y="286"/>
                  </a:cubicBezTo>
                  <a:cubicBezTo>
                    <a:pt x="1417" y="132"/>
                    <a:pt x="1286" y="1"/>
                    <a:pt x="1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9"/>
          <p:cNvSpPr/>
          <p:nvPr/>
        </p:nvSpPr>
        <p:spPr>
          <a:xfrm>
            <a:off x="5640625" y="3133238"/>
            <a:ext cx="2789400" cy="5394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9"/>
          <p:cNvSpPr/>
          <p:nvPr/>
        </p:nvSpPr>
        <p:spPr>
          <a:xfrm>
            <a:off x="5640625" y="1626650"/>
            <a:ext cx="2789400" cy="5394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9"/>
          <p:cNvSpPr/>
          <p:nvPr/>
        </p:nvSpPr>
        <p:spPr>
          <a:xfrm>
            <a:off x="1674150" y="3152150"/>
            <a:ext cx="2789400" cy="5394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9"/>
          <p:cNvSpPr/>
          <p:nvPr/>
        </p:nvSpPr>
        <p:spPr>
          <a:xfrm>
            <a:off x="1674150" y="1607750"/>
            <a:ext cx="2789400" cy="5394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9"/>
          <p:cNvSpPr/>
          <p:nvPr/>
        </p:nvSpPr>
        <p:spPr>
          <a:xfrm>
            <a:off x="4751150" y="3074770"/>
            <a:ext cx="833400" cy="8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9"/>
          <p:cNvSpPr/>
          <p:nvPr/>
        </p:nvSpPr>
        <p:spPr>
          <a:xfrm>
            <a:off x="4751150" y="1550775"/>
            <a:ext cx="833400" cy="8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9"/>
          <p:cNvSpPr/>
          <p:nvPr/>
        </p:nvSpPr>
        <p:spPr>
          <a:xfrm>
            <a:off x="748577" y="3074764"/>
            <a:ext cx="835800" cy="8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9"/>
          <p:cNvSpPr/>
          <p:nvPr/>
        </p:nvSpPr>
        <p:spPr>
          <a:xfrm>
            <a:off x="748577" y="1550764"/>
            <a:ext cx="835800" cy="83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9"/>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TABLE OF CONTENTS</a:t>
            </a:r>
            <a:endParaRPr/>
          </a:p>
        </p:txBody>
      </p:sp>
      <p:sp>
        <p:nvSpPr>
          <p:cNvPr id="318" name="Google Shape;318;p39"/>
          <p:cNvSpPr txBox="1">
            <a:spLocks noGrp="1"/>
          </p:cNvSpPr>
          <p:nvPr>
            <p:ph type="title" idx="2"/>
          </p:nvPr>
        </p:nvSpPr>
        <p:spPr>
          <a:xfrm>
            <a:off x="1698000" y="1607750"/>
            <a:ext cx="2741700" cy="539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The Problem</a:t>
            </a:r>
            <a:endParaRPr dirty="0"/>
          </a:p>
        </p:txBody>
      </p:sp>
      <p:sp>
        <p:nvSpPr>
          <p:cNvPr id="320" name="Google Shape;320;p39"/>
          <p:cNvSpPr txBox="1">
            <a:spLocks noGrp="1"/>
          </p:cNvSpPr>
          <p:nvPr>
            <p:ph type="title" idx="3"/>
          </p:nvPr>
        </p:nvSpPr>
        <p:spPr>
          <a:xfrm>
            <a:off x="815358" y="1647350"/>
            <a:ext cx="678900" cy="699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01</a:t>
            </a:r>
            <a:endParaRPr/>
          </a:p>
        </p:txBody>
      </p:sp>
      <p:sp>
        <p:nvSpPr>
          <p:cNvPr id="321" name="Google Shape;321;p39"/>
          <p:cNvSpPr txBox="1">
            <a:spLocks noGrp="1"/>
          </p:cNvSpPr>
          <p:nvPr>
            <p:ph type="title" idx="4"/>
          </p:nvPr>
        </p:nvSpPr>
        <p:spPr>
          <a:xfrm>
            <a:off x="1671845" y="3152150"/>
            <a:ext cx="2741700" cy="539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Market and competition</a:t>
            </a:r>
            <a:endParaRPr/>
          </a:p>
        </p:txBody>
      </p:sp>
      <p:sp>
        <p:nvSpPr>
          <p:cNvPr id="323" name="Google Shape;323;p39"/>
          <p:cNvSpPr txBox="1">
            <a:spLocks noGrp="1"/>
          </p:cNvSpPr>
          <p:nvPr>
            <p:ph type="title" idx="6"/>
          </p:nvPr>
        </p:nvSpPr>
        <p:spPr>
          <a:xfrm>
            <a:off x="813816" y="3172850"/>
            <a:ext cx="678900" cy="699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02</a:t>
            </a:r>
            <a:endParaRPr/>
          </a:p>
        </p:txBody>
      </p:sp>
      <p:sp>
        <p:nvSpPr>
          <p:cNvPr id="324" name="Google Shape;324;p39"/>
          <p:cNvSpPr txBox="1">
            <a:spLocks noGrp="1"/>
          </p:cNvSpPr>
          <p:nvPr>
            <p:ph type="title" idx="7"/>
          </p:nvPr>
        </p:nvSpPr>
        <p:spPr>
          <a:xfrm>
            <a:off x="5685076" y="1626650"/>
            <a:ext cx="2745600" cy="539400"/>
          </a:xfrm>
          <a:prstGeom prst="rect">
            <a:avLst/>
          </a:prstGeom>
        </p:spPr>
        <p:txBody>
          <a:bodyPr spcFirstLastPara="1" wrap="square" lIns="0" tIns="0" rIns="0" bIns="0" anchor="ctr" anchorCtr="0">
            <a:noAutofit/>
          </a:bodyPr>
          <a:lstStyle/>
          <a:p>
            <a:pPr marL="457200" lvl="0" indent="0" algn="ctr" rtl="0">
              <a:spcBef>
                <a:spcPts val="0"/>
              </a:spcBef>
              <a:spcAft>
                <a:spcPts val="0"/>
              </a:spcAft>
              <a:buNone/>
            </a:pPr>
            <a:r>
              <a:rPr lang="en" dirty="0"/>
              <a:t>Our Solution</a:t>
            </a:r>
            <a:endParaRPr dirty="0"/>
          </a:p>
        </p:txBody>
      </p:sp>
      <p:sp>
        <p:nvSpPr>
          <p:cNvPr id="326" name="Google Shape;326;p39"/>
          <p:cNvSpPr txBox="1">
            <a:spLocks noGrp="1"/>
          </p:cNvSpPr>
          <p:nvPr>
            <p:ph type="title" idx="9"/>
          </p:nvPr>
        </p:nvSpPr>
        <p:spPr>
          <a:xfrm>
            <a:off x="4829393" y="1647361"/>
            <a:ext cx="677100" cy="699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03</a:t>
            </a:r>
            <a:endParaRPr/>
          </a:p>
        </p:txBody>
      </p:sp>
      <p:sp>
        <p:nvSpPr>
          <p:cNvPr id="327" name="Google Shape;327;p39"/>
          <p:cNvSpPr txBox="1">
            <a:spLocks noGrp="1"/>
          </p:cNvSpPr>
          <p:nvPr>
            <p:ph type="title" idx="13"/>
          </p:nvPr>
        </p:nvSpPr>
        <p:spPr>
          <a:xfrm>
            <a:off x="5685076" y="3152150"/>
            <a:ext cx="2745600" cy="539400"/>
          </a:xfrm>
          <a:prstGeom prst="rect">
            <a:avLst/>
          </a:prstGeom>
        </p:spPr>
        <p:txBody>
          <a:bodyPr spcFirstLastPara="1" wrap="square" lIns="0" tIns="0" rIns="0" bIns="0" anchor="ctr" anchorCtr="0">
            <a:noAutofit/>
          </a:bodyPr>
          <a:lstStyle/>
          <a:p>
            <a:pPr marL="457200" lvl="0" indent="0" algn="ctr" rtl="0">
              <a:spcBef>
                <a:spcPts val="0"/>
              </a:spcBef>
              <a:spcAft>
                <a:spcPts val="0"/>
              </a:spcAft>
              <a:buNone/>
            </a:pPr>
            <a:r>
              <a:rPr lang="en" dirty="0"/>
              <a:t>Future Prospects</a:t>
            </a:r>
            <a:endParaRPr dirty="0"/>
          </a:p>
        </p:txBody>
      </p:sp>
      <p:sp>
        <p:nvSpPr>
          <p:cNvPr id="329" name="Google Shape;329;p39"/>
          <p:cNvSpPr txBox="1">
            <a:spLocks noGrp="1"/>
          </p:cNvSpPr>
          <p:nvPr>
            <p:ph type="title" idx="15"/>
          </p:nvPr>
        </p:nvSpPr>
        <p:spPr>
          <a:xfrm>
            <a:off x="4829393" y="3172856"/>
            <a:ext cx="677100" cy="699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7"/>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SWOT ANALYSIS</a:t>
            </a:r>
            <a:endParaRPr/>
          </a:p>
        </p:txBody>
      </p:sp>
      <p:sp>
        <p:nvSpPr>
          <p:cNvPr id="410" name="Google Shape;410;p47"/>
          <p:cNvSpPr/>
          <p:nvPr/>
        </p:nvSpPr>
        <p:spPr>
          <a:xfrm>
            <a:off x="4577543" y="2035766"/>
            <a:ext cx="28" cy="1434374"/>
          </a:xfrm>
          <a:custGeom>
            <a:avLst/>
            <a:gdLst/>
            <a:ahLst/>
            <a:cxnLst/>
            <a:rect l="l" t="t" r="r" b="b"/>
            <a:pathLst>
              <a:path w="1" h="50923" extrusionOk="0">
                <a:moveTo>
                  <a:pt x="1" y="50923"/>
                </a:moveTo>
                <a:lnTo>
                  <a:pt x="1" y="0"/>
                </a:lnTo>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7"/>
          <p:cNvSpPr/>
          <p:nvPr/>
        </p:nvSpPr>
        <p:spPr>
          <a:xfrm>
            <a:off x="1222450" y="1812700"/>
            <a:ext cx="1609800" cy="3135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Syne"/>
                <a:ea typeface="Syne"/>
                <a:cs typeface="Syne"/>
                <a:sym typeface="Syne"/>
              </a:rPr>
              <a:t>Mercury</a:t>
            </a:r>
            <a:endParaRPr sz="1000" b="1">
              <a:solidFill>
                <a:schemeClr val="lt1"/>
              </a:solidFill>
              <a:latin typeface="Commissioner"/>
              <a:ea typeface="Commissioner"/>
              <a:cs typeface="Commissioner"/>
              <a:sym typeface="Commissioner"/>
            </a:endParaRPr>
          </a:p>
        </p:txBody>
      </p:sp>
      <p:sp>
        <p:nvSpPr>
          <p:cNvPr id="412" name="Google Shape;412;p47"/>
          <p:cNvSpPr/>
          <p:nvPr/>
        </p:nvSpPr>
        <p:spPr>
          <a:xfrm>
            <a:off x="3815848" y="1998166"/>
            <a:ext cx="718046" cy="718046"/>
          </a:xfrm>
          <a:custGeom>
            <a:avLst/>
            <a:gdLst/>
            <a:ahLst/>
            <a:cxnLst/>
            <a:rect l="l" t="t" r="r" b="b"/>
            <a:pathLst>
              <a:path w="25492" h="25492" extrusionOk="0">
                <a:moveTo>
                  <a:pt x="25491" y="0"/>
                </a:moveTo>
                <a:cubicBezTo>
                  <a:pt x="24896" y="48"/>
                  <a:pt x="24277" y="107"/>
                  <a:pt x="23658" y="191"/>
                </a:cubicBezTo>
                <a:cubicBezTo>
                  <a:pt x="19955" y="643"/>
                  <a:pt x="16859" y="1608"/>
                  <a:pt x="14228" y="2810"/>
                </a:cubicBezTo>
                <a:cubicBezTo>
                  <a:pt x="12871" y="3429"/>
                  <a:pt x="11692" y="4203"/>
                  <a:pt x="10585" y="4953"/>
                </a:cubicBezTo>
                <a:lnTo>
                  <a:pt x="5394" y="4953"/>
                </a:lnTo>
                <a:lnTo>
                  <a:pt x="5394" y="9716"/>
                </a:lnTo>
                <a:cubicBezTo>
                  <a:pt x="3608" y="12014"/>
                  <a:pt x="2465" y="14478"/>
                  <a:pt x="1679" y="16717"/>
                </a:cubicBezTo>
                <a:cubicBezTo>
                  <a:pt x="0" y="21503"/>
                  <a:pt x="131" y="25491"/>
                  <a:pt x="131" y="25491"/>
                </a:cubicBezTo>
                <a:lnTo>
                  <a:pt x="25491" y="25491"/>
                </a:lnTo>
                <a:lnTo>
                  <a:pt x="25491" y="11859"/>
                </a:lnTo>
                <a:lnTo>
                  <a:pt x="25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Commissioner"/>
              <a:ea typeface="Commissioner"/>
              <a:cs typeface="Commissioner"/>
              <a:sym typeface="Commissioner"/>
            </a:endParaRPr>
          </a:p>
        </p:txBody>
      </p:sp>
      <p:sp>
        <p:nvSpPr>
          <p:cNvPr id="413" name="Google Shape;413;p47"/>
          <p:cNvSpPr txBox="1"/>
          <p:nvPr/>
        </p:nvSpPr>
        <p:spPr>
          <a:xfrm>
            <a:off x="3937375" y="2153300"/>
            <a:ext cx="518700" cy="45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lt1"/>
                </a:solidFill>
                <a:latin typeface="Commissioner"/>
                <a:ea typeface="Commissioner"/>
                <a:cs typeface="Commissioner"/>
                <a:sym typeface="Commissioner"/>
              </a:rPr>
              <a:t>S</a:t>
            </a:r>
            <a:endParaRPr sz="2200" b="1">
              <a:solidFill>
                <a:schemeClr val="lt1"/>
              </a:solidFill>
              <a:latin typeface="Commissioner"/>
              <a:ea typeface="Commissioner"/>
              <a:cs typeface="Commissioner"/>
              <a:sym typeface="Commissioner"/>
            </a:endParaRPr>
          </a:p>
        </p:txBody>
      </p:sp>
      <p:sp>
        <p:nvSpPr>
          <p:cNvPr id="414" name="Google Shape;414;p47"/>
          <p:cNvSpPr/>
          <p:nvPr/>
        </p:nvSpPr>
        <p:spPr>
          <a:xfrm>
            <a:off x="6424775" y="1812700"/>
            <a:ext cx="1609800" cy="313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1600" b="1">
                <a:solidFill>
                  <a:schemeClr val="lt2"/>
                </a:solidFill>
                <a:latin typeface="Syne"/>
                <a:ea typeface="Syne"/>
                <a:cs typeface="Syne"/>
                <a:sym typeface="Syne"/>
              </a:rPr>
              <a:t>Jupiter</a:t>
            </a:r>
            <a:endParaRPr b="1">
              <a:solidFill>
                <a:schemeClr val="lt2"/>
              </a:solidFill>
              <a:latin typeface="Commissioner"/>
              <a:ea typeface="Commissioner"/>
              <a:cs typeface="Commissioner"/>
              <a:sym typeface="Commissioner"/>
            </a:endParaRPr>
          </a:p>
        </p:txBody>
      </p:sp>
      <p:sp>
        <p:nvSpPr>
          <p:cNvPr id="415" name="Google Shape;415;p47"/>
          <p:cNvSpPr/>
          <p:nvPr/>
        </p:nvSpPr>
        <p:spPr>
          <a:xfrm rot="5400000">
            <a:off x="4610098" y="1998166"/>
            <a:ext cx="718046" cy="718046"/>
          </a:xfrm>
          <a:custGeom>
            <a:avLst/>
            <a:gdLst/>
            <a:ahLst/>
            <a:cxnLst/>
            <a:rect l="l" t="t" r="r" b="b"/>
            <a:pathLst>
              <a:path w="25492" h="25492" extrusionOk="0">
                <a:moveTo>
                  <a:pt x="25491" y="0"/>
                </a:moveTo>
                <a:cubicBezTo>
                  <a:pt x="24896" y="48"/>
                  <a:pt x="24277" y="107"/>
                  <a:pt x="23658" y="191"/>
                </a:cubicBezTo>
                <a:cubicBezTo>
                  <a:pt x="19955" y="643"/>
                  <a:pt x="16859" y="1608"/>
                  <a:pt x="14228" y="2810"/>
                </a:cubicBezTo>
                <a:cubicBezTo>
                  <a:pt x="12871" y="3429"/>
                  <a:pt x="11692" y="4203"/>
                  <a:pt x="10585" y="4953"/>
                </a:cubicBezTo>
                <a:lnTo>
                  <a:pt x="5394" y="4953"/>
                </a:lnTo>
                <a:lnTo>
                  <a:pt x="5394" y="9716"/>
                </a:lnTo>
                <a:cubicBezTo>
                  <a:pt x="3608" y="12014"/>
                  <a:pt x="2465" y="14478"/>
                  <a:pt x="1679" y="16717"/>
                </a:cubicBezTo>
                <a:cubicBezTo>
                  <a:pt x="0" y="21503"/>
                  <a:pt x="131" y="25491"/>
                  <a:pt x="131" y="25491"/>
                </a:cubicBezTo>
                <a:lnTo>
                  <a:pt x="25491" y="25491"/>
                </a:lnTo>
                <a:lnTo>
                  <a:pt x="25491" y="11859"/>
                </a:lnTo>
                <a:lnTo>
                  <a:pt x="254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Commissioner"/>
              <a:ea typeface="Commissioner"/>
              <a:cs typeface="Commissioner"/>
              <a:sym typeface="Commissioner"/>
            </a:endParaRPr>
          </a:p>
        </p:txBody>
      </p:sp>
      <p:sp>
        <p:nvSpPr>
          <p:cNvPr id="416" name="Google Shape;416;p47"/>
          <p:cNvSpPr txBox="1"/>
          <p:nvPr/>
        </p:nvSpPr>
        <p:spPr>
          <a:xfrm>
            <a:off x="4686525" y="2153300"/>
            <a:ext cx="518700" cy="45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lt1"/>
                </a:solidFill>
                <a:latin typeface="Commissioner"/>
                <a:ea typeface="Commissioner"/>
                <a:cs typeface="Commissioner"/>
                <a:sym typeface="Commissioner"/>
              </a:rPr>
              <a:t>W</a:t>
            </a:r>
            <a:endParaRPr sz="2200" b="1">
              <a:solidFill>
                <a:schemeClr val="lt1"/>
              </a:solidFill>
              <a:latin typeface="Commissioner"/>
              <a:ea typeface="Commissioner"/>
              <a:cs typeface="Commissioner"/>
              <a:sym typeface="Commissioner"/>
            </a:endParaRPr>
          </a:p>
        </p:txBody>
      </p:sp>
      <p:sp>
        <p:nvSpPr>
          <p:cNvPr id="417" name="Google Shape;417;p47"/>
          <p:cNvSpPr/>
          <p:nvPr/>
        </p:nvSpPr>
        <p:spPr>
          <a:xfrm rot="10800000" flipH="1">
            <a:off x="3815848" y="2792391"/>
            <a:ext cx="718046" cy="718046"/>
          </a:xfrm>
          <a:custGeom>
            <a:avLst/>
            <a:gdLst/>
            <a:ahLst/>
            <a:cxnLst/>
            <a:rect l="l" t="t" r="r" b="b"/>
            <a:pathLst>
              <a:path w="25492" h="25492" extrusionOk="0">
                <a:moveTo>
                  <a:pt x="25491" y="0"/>
                </a:moveTo>
                <a:cubicBezTo>
                  <a:pt x="24896" y="48"/>
                  <a:pt x="24277" y="107"/>
                  <a:pt x="23658" y="191"/>
                </a:cubicBezTo>
                <a:cubicBezTo>
                  <a:pt x="19955" y="643"/>
                  <a:pt x="16859" y="1608"/>
                  <a:pt x="14228" y="2810"/>
                </a:cubicBezTo>
                <a:cubicBezTo>
                  <a:pt x="12871" y="3429"/>
                  <a:pt x="11692" y="4203"/>
                  <a:pt x="10585" y="4953"/>
                </a:cubicBezTo>
                <a:lnTo>
                  <a:pt x="5394" y="4953"/>
                </a:lnTo>
                <a:lnTo>
                  <a:pt x="5394" y="9716"/>
                </a:lnTo>
                <a:cubicBezTo>
                  <a:pt x="3608" y="12014"/>
                  <a:pt x="2465" y="14478"/>
                  <a:pt x="1679" y="16717"/>
                </a:cubicBezTo>
                <a:cubicBezTo>
                  <a:pt x="0" y="21503"/>
                  <a:pt x="131" y="25491"/>
                  <a:pt x="131" y="25491"/>
                </a:cubicBezTo>
                <a:lnTo>
                  <a:pt x="25491" y="25491"/>
                </a:lnTo>
                <a:lnTo>
                  <a:pt x="25491" y="11859"/>
                </a:lnTo>
                <a:lnTo>
                  <a:pt x="25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Commissioner"/>
              <a:ea typeface="Commissioner"/>
              <a:cs typeface="Commissioner"/>
              <a:sym typeface="Commissioner"/>
            </a:endParaRPr>
          </a:p>
        </p:txBody>
      </p:sp>
      <p:sp>
        <p:nvSpPr>
          <p:cNvPr id="418" name="Google Shape;418;p47"/>
          <p:cNvSpPr txBox="1"/>
          <p:nvPr/>
        </p:nvSpPr>
        <p:spPr>
          <a:xfrm>
            <a:off x="3937375" y="2921463"/>
            <a:ext cx="518700" cy="45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lt1"/>
                </a:solidFill>
                <a:latin typeface="Commissioner"/>
                <a:ea typeface="Commissioner"/>
                <a:cs typeface="Commissioner"/>
                <a:sym typeface="Commissioner"/>
              </a:rPr>
              <a:t>O</a:t>
            </a:r>
            <a:endParaRPr sz="2200" b="1">
              <a:solidFill>
                <a:schemeClr val="lt1"/>
              </a:solidFill>
              <a:latin typeface="Commissioner"/>
              <a:ea typeface="Commissioner"/>
              <a:cs typeface="Commissioner"/>
              <a:sym typeface="Commissioner"/>
            </a:endParaRPr>
          </a:p>
        </p:txBody>
      </p:sp>
      <p:sp>
        <p:nvSpPr>
          <p:cNvPr id="419" name="Google Shape;419;p47"/>
          <p:cNvSpPr/>
          <p:nvPr/>
        </p:nvSpPr>
        <p:spPr>
          <a:xfrm rot="5400000" flipH="1">
            <a:off x="4610098" y="2792391"/>
            <a:ext cx="718046" cy="718046"/>
          </a:xfrm>
          <a:custGeom>
            <a:avLst/>
            <a:gdLst/>
            <a:ahLst/>
            <a:cxnLst/>
            <a:rect l="l" t="t" r="r" b="b"/>
            <a:pathLst>
              <a:path w="25492" h="25492" extrusionOk="0">
                <a:moveTo>
                  <a:pt x="25491" y="0"/>
                </a:moveTo>
                <a:cubicBezTo>
                  <a:pt x="24896" y="48"/>
                  <a:pt x="24277" y="107"/>
                  <a:pt x="23658" y="191"/>
                </a:cubicBezTo>
                <a:cubicBezTo>
                  <a:pt x="19955" y="643"/>
                  <a:pt x="16859" y="1608"/>
                  <a:pt x="14228" y="2810"/>
                </a:cubicBezTo>
                <a:cubicBezTo>
                  <a:pt x="12871" y="3429"/>
                  <a:pt x="11692" y="4203"/>
                  <a:pt x="10585" y="4953"/>
                </a:cubicBezTo>
                <a:lnTo>
                  <a:pt x="5394" y="4953"/>
                </a:lnTo>
                <a:lnTo>
                  <a:pt x="5394" y="9716"/>
                </a:lnTo>
                <a:cubicBezTo>
                  <a:pt x="3608" y="12014"/>
                  <a:pt x="2465" y="14478"/>
                  <a:pt x="1679" y="16717"/>
                </a:cubicBezTo>
                <a:cubicBezTo>
                  <a:pt x="0" y="21503"/>
                  <a:pt x="131" y="25491"/>
                  <a:pt x="131" y="25491"/>
                </a:cubicBezTo>
                <a:lnTo>
                  <a:pt x="25491" y="25491"/>
                </a:lnTo>
                <a:lnTo>
                  <a:pt x="25491" y="11859"/>
                </a:lnTo>
                <a:lnTo>
                  <a:pt x="254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Commissioner"/>
              <a:ea typeface="Commissioner"/>
              <a:cs typeface="Commissioner"/>
              <a:sym typeface="Commissioner"/>
            </a:endParaRPr>
          </a:p>
        </p:txBody>
      </p:sp>
      <p:sp>
        <p:nvSpPr>
          <p:cNvPr id="420" name="Google Shape;420;p47"/>
          <p:cNvSpPr txBox="1"/>
          <p:nvPr/>
        </p:nvSpPr>
        <p:spPr>
          <a:xfrm>
            <a:off x="4686525" y="2921463"/>
            <a:ext cx="518700" cy="45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lt1"/>
                </a:solidFill>
                <a:latin typeface="Commissioner"/>
                <a:ea typeface="Commissioner"/>
                <a:cs typeface="Commissioner"/>
                <a:sym typeface="Commissioner"/>
              </a:rPr>
              <a:t>T</a:t>
            </a:r>
            <a:endParaRPr sz="2200" b="1">
              <a:solidFill>
                <a:schemeClr val="lt1"/>
              </a:solidFill>
              <a:latin typeface="Commissioner"/>
              <a:ea typeface="Commissioner"/>
              <a:cs typeface="Commissioner"/>
              <a:sym typeface="Commissioner"/>
            </a:endParaRPr>
          </a:p>
        </p:txBody>
      </p:sp>
      <p:sp>
        <p:nvSpPr>
          <p:cNvPr id="421" name="Google Shape;421;p47"/>
          <p:cNvSpPr/>
          <p:nvPr/>
        </p:nvSpPr>
        <p:spPr>
          <a:xfrm>
            <a:off x="4293928" y="2476340"/>
            <a:ext cx="555900" cy="555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7"/>
          <p:cNvSpPr/>
          <p:nvPr/>
        </p:nvSpPr>
        <p:spPr>
          <a:xfrm>
            <a:off x="2383800" y="1258275"/>
            <a:ext cx="1434300" cy="1434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7"/>
          <p:cNvSpPr txBox="1">
            <a:spLocks noGrp="1"/>
          </p:cNvSpPr>
          <p:nvPr>
            <p:ph type="subTitle" idx="4294967295"/>
          </p:nvPr>
        </p:nvSpPr>
        <p:spPr>
          <a:xfrm>
            <a:off x="2501250" y="1258275"/>
            <a:ext cx="1199400" cy="1434300"/>
          </a:xfrm>
          <a:prstGeom prst="rect">
            <a:avLst/>
          </a:prstGeom>
        </p:spPr>
        <p:txBody>
          <a:bodyPr spcFirstLastPara="1" wrap="square" lIns="0" tIns="0" rIns="0" bIns="0" anchor="ctr" anchorCtr="0">
            <a:noAutofit/>
          </a:bodyPr>
          <a:lstStyle/>
          <a:p>
            <a:pPr marL="0" lvl="0" indent="0" algn="ctr" rtl="0">
              <a:spcBef>
                <a:spcPts val="0"/>
              </a:spcBef>
              <a:spcAft>
                <a:spcPts val="1200"/>
              </a:spcAft>
              <a:buNone/>
            </a:pPr>
            <a:r>
              <a:rPr lang="en" sz="1400"/>
              <a:t>Mercury is the closest planet to the Sun</a:t>
            </a:r>
            <a:endParaRPr sz="1400"/>
          </a:p>
        </p:txBody>
      </p:sp>
      <p:sp>
        <p:nvSpPr>
          <p:cNvPr id="424" name="Google Shape;424;p47"/>
          <p:cNvSpPr/>
          <p:nvPr/>
        </p:nvSpPr>
        <p:spPr>
          <a:xfrm>
            <a:off x="1176550" y="3633825"/>
            <a:ext cx="1609800" cy="3135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Syne"/>
                <a:ea typeface="Syne"/>
                <a:cs typeface="Syne"/>
                <a:sym typeface="Syne"/>
              </a:rPr>
              <a:t>Venus</a:t>
            </a:r>
            <a:endParaRPr sz="1000" b="1">
              <a:solidFill>
                <a:schemeClr val="lt1"/>
              </a:solidFill>
              <a:latin typeface="Commissioner"/>
              <a:ea typeface="Commissioner"/>
              <a:cs typeface="Commissioner"/>
              <a:sym typeface="Commissioner"/>
            </a:endParaRPr>
          </a:p>
        </p:txBody>
      </p:sp>
      <p:sp>
        <p:nvSpPr>
          <p:cNvPr id="425" name="Google Shape;425;p47"/>
          <p:cNvSpPr/>
          <p:nvPr/>
        </p:nvSpPr>
        <p:spPr>
          <a:xfrm>
            <a:off x="2337900" y="3079400"/>
            <a:ext cx="1434300" cy="1434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7"/>
          <p:cNvSpPr txBox="1">
            <a:spLocks noGrp="1"/>
          </p:cNvSpPr>
          <p:nvPr>
            <p:ph type="subTitle" idx="4294967295"/>
          </p:nvPr>
        </p:nvSpPr>
        <p:spPr>
          <a:xfrm>
            <a:off x="2455350" y="3079400"/>
            <a:ext cx="1199400" cy="1434300"/>
          </a:xfrm>
          <a:prstGeom prst="rect">
            <a:avLst/>
          </a:prstGeom>
        </p:spPr>
        <p:txBody>
          <a:bodyPr spcFirstLastPara="1" wrap="square" lIns="0" tIns="0" rIns="0" bIns="0" anchor="ctr" anchorCtr="0">
            <a:noAutofit/>
          </a:bodyPr>
          <a:lstStyle/>
          <a:p>
            <a:pPr marL="0" lvl="0" indent="0" algn="ctr" rtl="0">
              <a:spcBef>
                <a:spcPts val="0"/>
              </a:spcBef>
              <a:spcAft>
                <a:spcPts val="1200"/>
              </a:spcAft>
              <a:buNone/>
            </a:pPr>
            <a:r>
              <a:rPr lang="en" sz="1400"/>
              <a:t>Venus is the second planet from the Sun</a:t>
            </a:r>
            <a:endParaRPr sz="1400"/>
          </a:p>
        </p:txBody>
      </p:sp>
      <p:sp>
        <p:nvSpPr>
          <p:cNvPr id="427" name="Google Shape;427;p47"/>
          <p:cNvSpPr/>
          <p:nvPr/>
        </p:nvSpPr>
        <p:spPr>
          <a:xfrm>
            <a:off x="5435675" y="1258275"/>
            <a:ext cx="1434300" cy="1434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7"/>
          <p:cNvSpPr txBox="1">
            <a:spLocks noGrp="1"/>
          </p:cNvSpPr>
          <p:nvPr>
            <p:ph type="subTitle" idx="4294967295"/>
          </p:nvPr>
        </p:nvSpPr>
        <p:spPr>
          <a:xfrm>
            <a:off x="5553125" y="1258275"/>
            <a:ext cx="1199400" cy="1434300"/>
          </a:xfrm>
          <a:prstGeom prst="rect">
            <a:avLst/>
          </a:prstGeom>
        </p:spPr>
        <p:txBody>
          <a:bodyPr spcFirstLastPara="1" wrap="square" lIns="0" tIns="0" rIns="0" bIns="0" anchor="ctr" anchorCtr="0">
            <a:noAutofit/>
          </a:bodyPr>
          <a:lstStyle/>
          <a:p>
            <a:pPr marL="0" lvl="0" indent="0" algn="ctr" rtl="0">
              <a:spcBef>
                <a:spcPts val="0"/>
              </a:spcBef>
              <a:spcAft>
                <a:spcPts val="1200"/>
              </a:spcAft>
              <a:buNone/>
            </a:pPr>
            <a:r>
              <a:rPr lang="en" sz="1400"/>
              <a:t>Jupiter is the biggest planet of them all</a:t>
            </a:r>
            <a:endParaRPr sz="1400"/>
          </a:p>
        </p:txBody>
      </p:sp>
      <p:sp>
        <p:nvSpPr>
          <p:cNvPr id="429" name="Google Shape;429;p47"/>
          <p:cNvSpPr/>
          <p:nvPr/>
        </p:nvSpPr>
        <p:spPr>
          <a:xfrm>
            <a:off x="6424775" y="3627850"/>
            <a:ext cx="1609800" cy="3135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1600" b="1">
                <a:solidFill>
                  <a:schemeClr val="lt2"/>
                </a:solidFill>
                <a:latin typeface="Syne"/>
                <a:ea typeface="Syne"/>
                <a:cs typeface="Syne"/>
                <a:sym typeface="Syne"/>
              </a:rPr>
              <a:t>Neptune</a:t>
            </a:r>
            <a:endParaRPr b="1">
              <a:solidFill>
                <a:schemeClr val="lt2"/>
              </a:solidFill>
              <a:latin typeface="Commissioner"/>
              <a:ea typeface="Commissioner"/>
              <a:cs typeface="Commissioner"/>
              <a:sym typeface="Commissioner"/>
            </a:endParaRPr>
          </a:p>
        </p:txBody>
      </p:sp>
      <p:sp>
        <p:nvSpPr>
          <p:cNvPr id="430" name="Google Shape;430;p47"/>
          <p:cNvSpPr/>
          <p:nvPr/>
        </p:nvSpPr>
        <p:spPr>
          <a:xfrm>
            <a:off x="5435675" y="3073425"/>
            <a:ext cx="1434300" cy="1434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7"/>
          <p:cNvSpPr txBox="1">
            <a:spLocks noGrp="1"/>
          </p:cNvSpPr>
          <p:nvPr>
            <p:ph type="subTitle" idx="4294967295"/>
          </p:nvPr>
        </p:nvSpPr>
        <p:spPr>
          <a:xfrm>
            <a:off x="5553125" y="3073425"/>
            <a:ext cx="1199400" cy="1434300"/>
          </a:xfrm>
          <a:prstGeom prst="rect">
            <a:avLst/>
          </a:prstGeom>
        </p:spPr>
        <p:txBody>
          <a:bodyPr spcFirstLastPara="1" wrap="square" lIns="0" tIns="0" rIns="0" bIns="0" anchor="ctr" anchorCtr="0">
            <a:noAutofit/>
          </a:bodyPr>
          <a:lstStyle/>
          <a:p>
            <a:pPr marL="0" lvl="0" indent="0" algn="ctr" rtl="0">
              <a:spcBef>
                <a:spcPts val="0"/>
              </a:spcBef>
              <a:spcAft>
                <a:spcPts val="1200"/>
              </a:spcAft>
              <a:buNone/>
            </a:pPr>
            <a:r>
              <a:rPr lang="en" sz="1400"/>
              <a:t>Neptune is the farthest planet from the Sun</a:t>
            </a:r>
            <a:endParaRPr sz="14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54"/>
          <p:cNvSpPr/>
          <p:nvPr/>
        </p:nvSpPr>
        <p:spPr>
          <a:xfrm>
            <a:off x="2157850" y="1749633"/>
            <a:ext cx="569100" cy="56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4"/>
          <p:cNvSpPr/>
          <p:nvPr/>
        </p:nvSpPr>
        <p:spPr>
          <a:xfrm>
            <a:off x="5780450" y="2571750"/>
            <a:ext cx="1842300" cy="411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4"/>
          <p:cNvSpPr/>
          <p:nvPr/>
        </p:nvSpPr>
        <p:spPr>
          <a:xfrm>
            <a:off x="1521250" y="2571750"/>
            <a:ext cx="1842300" cy="411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4"/>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AWARDS</a:t>
            </a:r>
            <a:endParaRPr/>
          </a:p>
        </p:txBody>
      </p:sp>
      <p:sp>
        <p:nvSpPr>
          <p:cNvPr id="565" name="Google Shape;565;p54"/>
          <p:cNvSpPr txBox="1">
            <a:spLocks noGrp="1"/>
          </p:cNvSpPr>
          <p:nvPr>
            <p:ph type="subTitle" idx="1"/>
          </p:nvPr>
        </p:nvSpPr>
        <p:spPr>
          <a:xfrm>
            <a:off x="1426900" y="3058175"/>
            <a:ext cx="2031000" cy="1008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Saturn is the ringed one. It’s a gas giant composed mostly of hydrogen and helium</a:t>
            </a:r>
            <a:endParaRPr/>
          </a:p>
        </p:txBody>
      </p:sp>
      <p:sp>
        <p:nvSpPr>
          <p:cNvPr id="566" name="Google Shape;566;p54"/>
          <p:cNvSpPr txBox="1">
            <a:spLocks noGrp="1"/>
          </p:cNvSpPr>
          <p:nvPr>
            <p:ph type="title" idx="2"/>
          </p:nvPr>
        </p:nvSpPr>
        <p:spPr>
          <a:xfrm>
            <a:off x="1427350" y="2622575"/>
            <a:ext cx="2030100" cy="31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2019</a:t>
            </a:r>
            <a:endParaRPr/>
          </a:p>
        </p:txBody>
      </p:sp>
      <p:grpSp>
        <p:nvGrpSpPr>
          <p:cNvPr id="567" name="Google Shape;567;p54"/>
          <p:cNvGrpSpPr/>
          <p:nvPr/>
        </p:nvGrpSpPr>
        <p:grpSpPr>
          <a:xfrm>
            <a:off x="3617000" y="1952850"/>
            <a:ext cx="1778775" cy="1647600"/>
            <a:chOff x="2684625" y="1952850"/>
            <a:chExt cx="1778775" cy="1647600"/>
          </a:xfrm>
        </p:grpSpPr>
        <p:sp>
          <p:nvSpPr>
            <p:cNvPr id="568" name="Google Shape;568;p54"/>
            <p:cNvSpPr/>
            <p:nvPr/>
          </p:nvSpPr>
          <p:spPr>
            <a:xfrm rot="-5400000">
              <a:off x="2815800" y="1952850"/>
              <a:ext cx="1647600" cy="1647600"/>
            </a:xfrm>
            <a:prstGeom prst="blockArc">
              <a:avLst>
                <a:gd name="adj1" fmla="val 10800000"/>
                <a:gd name="adj2" fmla="val 0"/>
                <a:gd name="adj3"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4"/>
            <p:cNvSpPr/>
            <p:nvPr/>
          </p:nvSpPr>
          <p:spPr>
            <a:xfrm rot="2700000">
              <a:off x="2731107" y="2664432"/>
              <a:ext cx="224436" cy="224436"/>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 name="Google Shape;570;p54"/>
          <p:cNvGrpSpPr/>
          <p:nvPr/>
        </p:nvGrpSpPr>
        <p:grpSpPr>
          <a:xfrm rot="10800000">
            <a:off x="3741913" y="1952850"/>
            <a:ext cx="1778775" cy="1647600"/>
            <a:chOff x="2684625" y="1952850"/>
            <a:chExt cx="1778775" cy="1647600"/>
          </a:xfrm>
        </p:grpSpPr>
        <p:sp>
          <p:nvSpPr>
            <p:cNvPr id="571" name="Google Shape;571;p54"/>
            <p:cNvSpPr/>
            <p:nvPr/>
          </p:nvSpPr>
          <p:spPr>
            <a:xfrm rot="-5400000">
              <a:off x="2815800" y="1952850"/>
              <a:ext cx="1647600" cy="1647600"/>
            </a:xfrm>
            <a:prstGeom prst="blockArc">
              <a:avLst>
                <a:gd name="adj1" fmla="val 10800000"/>
                <a:gd name="adj2" fmla="val 0"/>
                <a:gd name="adj3"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4"/>
            <p:cNvSpPr/>
            <p:nvPr/>
          </p:nvSpPr>
          <p:spPr>
            <a:xfrm rot="2700000">
              <a:off x="2731107" y="2664432"/>
              <a:ext cx="224436" cy="224436"/>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 name="Google Shape;573;p54"/>
          <p:cNvSpPr txBox="1">
            <a:spLocks noGrp="1"/>
          </p:cNvSpPr>
          <p:nvPr>
            <p:ph type="subTitle" idx="3"/>
          </p:nvPr>
        </p:nvSpPr>
        <p:spPr>
          <a:xfrm>
            <a:off x="5686100" y="3058175"/>
            <a:ext cx="2031000" cy="1008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574" name="Google Shape;574;p54"/>
          <p:cNvSpPr txBox="1">
            <a:spLocks noGrp="1"/>
          </p:cNvSpPr>
          <p:nvPr>
            <p:ph type="title" idx="4"/>
          </p:nvPr>
        </p:nvSpPr>
        <p:spPr>
          <a:xfrm>
            <a:off x="5686550" y="2622575"/>
            <a:ext cx="2030100" cy="317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2020</a:t>
            </a:r>
            <a:endParaRPr/>
          </a:p>
        </p:txBody>
      </p:sp>
      <p:grpSp>
        <p:nvGrpSpPr>
          <p:cNvPr id="575" name="Google Shape;575;p54"/>
          <p:cNvGrpSpPr/>
          <p:nvPr/>
        </p:nvGrpSpPr>
        <p:grpSpPr>
          <a:xfrm>
            <a:off x="2276895" y="1875634"/>
            <a:ext cx="318829" cy="317091"/>
            <a:chOff x="4062662" y="3384760"/>
            <a:chExt cx="463819" cy="461290"/>
          </a:xfrm>
        </p:grpSpPr>
        <p:sp>
          <p:nvSpPr>
            <p:cNvPr id="576" name="Google Shape;576;p54"/>
            <p:cNvSpPr/>
            <p:nvPr/>
          </p:nvSpPr>
          <p:spPr>
            <a:xfrm>
              <a:off x="4463627" y="3696787"/>
              <a:ext cx="29389" cy="27068"/>
            </a:xfrm>
            <a:custGeom>
              <a:avLst/>
              <a:gdLst/>
              <a:ahLst/>
              <a:cxnLst/>
              <a:rect l="l" t="t" r="r" b="b"/>
              <a:pathLst>
                <a:path w="418" h="385" extrusionOk="0">
                  <a:moveTo>
                    <a:pt x="204" y="1"/>
                  </a:moveTo>
                  <a:cubicBezTo>
                    <a:pt x="159" y="1"/>
                    <a:pt x="119" y="18"/>
                    <a:pt x="84" y="39"/>
                  </a:cubicBezTo>
                  <a:cubicBezTo>
                    <a:pt x="24" y="87"/>
                    <a:pt x="0" y="182"/>
                    <a:pt x="24" y="254"/>
                  </a:cubicBezTo>
                  <a:cubicBezTo>
                    <a:pt x="36" y="325"/>
                    <a:pt x="119" y="385"/>
                    <a:pt x="203" y="385"/>
                  </a:cubicBezTo>
                  <a:cubicBezTo>
                    <a:pt x="310" y="385"/>
                    <a:pt x="381" y="313"/>
                    <a:pt x="393" y="242"/>
                  </a:cubicBezTo>
                  <a:cubicBezTo>
                    <a:pt x="417" y="146"/>
                    <a:pt x="369" y="63"/>
                    <a:pt x="298" y="27"/>
                  </a:cubicBezTo>
                  <a:cubicBezTo>
                    <a:pt x="265" y="8"/>
                    <a:pt x="233" y="1"/>
                    <a:pt x="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4"/>
            <p:cNvSpPr/>
            <p:nvPr/>
          </p:nvSpPr>
          <p:spPr>
            <a:xfrm>
              <a:off x="4447738" y="3500628"/>
              <a:ext cx="41060" cy="34873"/>
            </a:xfrm>
            <a:custGeom>
              <a:avLst/>
              <a:gdLst/>
              <a:ahLst/>
              <a:cxnLst/>
              <a:rect l="l" t="t" r="r" b="b"/>
              <a:pathLst>
                <a:path w="584" h="496" extrusionOk="0">
                  <a:moveTo>
                    <a:pt x="362" y="1"/>
                  </a:moveTo>
                  <a:cubicBezTo>
                    <a:pt x="337" y="1"/>
                    <a:pt x="311" y="7"/>
                    <a:pt x="286" y="19"/>
                  </a:cubicBezTo>
                  <a:lnTo>
                    <a:pt x="0" y="138"/>
                  </a:lnTo>
                  <a:cubicBezTo>
                    <a:pt x="60" y="257"/>
                    <a:pt x="107" y="377"/>
                    <a:pt x="143" y="496"/>
                  </a:cubicBezTo>
                  <a:lnTo>
                    <a:pt x="429" y="377"/>
                  </a:lnTo>
                  <a:cubicBezTo>
                    <a:pt x="536" y="329"/>
                    <a:pt x="584" y="234"/>
                    <a:pt x="536" y="127"/>
                  </a:cubicBezTo>
                  <a:cubicBezTo>
                    <a:pt x="501" y="48"/>
                    <a:pt x="433" y="1"/>
                    <a:pt x="3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4"/>
            <p:cNvSpPr/>
            <p:nvPr/>
          </p:nvSpPr>
          <p:spPr>
            <a:xfrm>
              <a:off x="4206652" y="3399384"/>
              <a:ext cx="36841" cy="39021"/>
            </a:xfrm>
            <a:custGeom>
              <a:avLst/>
              <a:gdLst/>
              <a:ahLst/>
              <a:cxnLst/>
              <a:rect l="l" t="t" r="r" b="b"/>
              <a:pathLst>
                <a:path w="524" h="555" extrusionOk="0">
                  <a:moveTo>
                    <a:pt x="238" y="0"/>
                  </a:moveTo>
                  <a:cubicBezTo>
                    <a:pt x="211" y="0"/>
                    <a:pt x="184" y="6"/>
                    <a:pt x="155" y="19"/>
                  </a:cubicBezTo>
                  <a:cubicBezTo>
                    <a:pt x="48" y="66"/>
                    <a:pt x="0" y="162"/>
                    <a:pt x="48" y="269"/>
                  </a:cubicBezTo>
                  <a:lnTo>
                    <a:pt x="167" y="554"/>
                  </a:lnTo>
                  <a:cubicBezTo>
                    <a:pt x="286" y="495"/>
                    <a:pt x="405" y="447"/>
                    <a:pt x="524" y="400"/>
                  </a:cubicBezTo>
                  <a:lnTo>
                    <a:pt x="405" y="114"/>
                  </a:lnTo>
                  <a:cubicBezTo>
                    <a:pt x="370" y="44"/>
                    <a:pt x="310" y="0"/>
                    <a:pt x="2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4"/>
            <p:cNvSpPr/>
            <p:nvPr/>
          </p:nvSpPr>
          <p:spPr>
            <a:xfrm>
              <a:off x="4105339" y="3642580"/>
              <a:ext cx="41060" cy="34380"/>
            </a:xfrm>
            <a:custGeom>
              <a:avLst/>
              <a:gdLst/>
              <a:ahLst/>
              <a:cxnLst/>
              <a:rect l="l" t="t" r="r" b="b"/>
              <a:pathLst>
                <a:path w="584" h="489" extrusionOk="0">
                  <a:moveTo>
                    <a:pt x="429" y="1"/>
                  </a:moveTo>
                  <a:lnTo>
                    <a:pt x="155" y="120"/>
                  </a:lnTo>
                  <a:cubicBezTo>
                    <a:pt x="48" y="155"/>
                    <a:pt x="0" y="263"/>
                    <a:pt x="48" y="370"/>
                  </a:cubicBezTo>
                  <a:cubicBezTo>
                    <a:pt x="72" y="441"/>
                    <a:pt x="155" y="489"/>
                    <a:pt x="227" y="489"/>
                  </a:cubicBezTo>
                  <a:cubicBezTo>
                    <a:pt x="250" y="489"/>
                    <a:pt x="262" y="489"/>
                    <a:pt x="298" y="477"/>
                  </a:cubicBezTo>
                  <a:lnTo>
                    <a:pt x="584" y="358"/>
                  </a:lnTo>
                  <a:cubicBezTo>
                    <a:pt x="524" y="227"/>
                    <a:pt x="477" y="108"/>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4"/>
            <p:cNvSpPr/>
            <p:nvPr/>
          </p:nvSpPr>
          <p:spPr>
            <a:xfrm>
              <a:off x="4347268" y="3398611"/>
              <a:ext cx="36068" cy="38950"/>
            </a:xfrm>
            <a:custGeom>
              <a:avLst/>
              <a:gdLst/>
              <a:ahLst/>
              <a:cxnLst/>
              <a:rect l="l" t="t" r="r" b="b"/>
              <a:pathLst>
                <a:path w="513" h="554" extrusionOk="0">
                  <a:moveTo>
                    <a:pt x="292" y="1"/>
                  </a:moveTo>
                  <a:cubicBezTo>
                    <a:pt x="214" y="1"/>
                    <a:pt x="146" y="50"/>
                    <a:pt x="119" y="113"/>
                  </a:cubicBezTo>
                  <a:lnTo>
                    <a:pt x="0" y="399"/>
                  </a:lnTo>
                  <a:cubicBezTo>
                    <a:pt x="119" y="446"/>
                    <a:pt x="238" y="494"/>
                    <a:pt x="358" y="554"/>
                  </a:cubicBezTo>
                  <a:lnTo>
                    <a:pt x="477" y="268"/>
                  </a:lnTo>
                  <a:cubicBezTo>
                    <a:pt x="512" y="161"/>
                    <a:pt x="465" y="54"/>
                    <a:pt x="369" y="18"/>
                  </a:cubicBezTo>
                  <a:cubicBezTo>
                    <a:pt x="343" y="6"/>
                    <a:pt x="317" y="1"/>
                    <a:pt x="2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4"/>
            <p:cNvSpPr/>
            <p:nvPr/>
          </p:nvSpPr>
          <p:spPr>
            <a:xfrm>
              <a:off x="4448582" y="3639205"/>
              <a:ext cx="41060" cy="34451"/>
            </a:xfrm>
            <a:custGeom>
              <a:avLst/>
              <a:gdLst/>
              <a:ahLst/>
              <a:cxnLst/>
              <a:rect l="l" t="t" r="r" b="b"/>
              <a:pathLst>
                <a:path w="584" h="490" extrusionOk="0">
                  <a:moveTo>
                    <a:pt x="143" y="1"/>
                  </a:moveTo>
                  <a:cubicBezTo>
                    <a:pt x="107" y="120"/>
                    <a:pt x="60" y="239"/>
                    <a:pt x="0" y="358"/>
                  </a:cubicBezTo>
                  <a:lnTo>
                    <a:pt x="286" y="477"/>
                  </a:lnTo>
                  <a:cubicBezTo>
                    <a:pt x="310" y="489"/>
                    <a:pt x="333" y="489"/>
                    <a:pt x="357" y="489"/>
                  </a:cubicBezTo>
                  <a:cubicBezTo>
                    <a:pt x="429" y="489"/>
                    <a:pt x="512" y="442"/>
                    <a:pt x="536" y="370"/>
                  </a:cubicBezTo>
                  <a:cubicBezTo>
                    <a:pt x="583" y="263"/>
                    <a:pt x="524" y="168"/>
                    <a:pt x="429" y="120"/>
                  </a:cubicBezTo>
                  <a:lnTo>
                    <a:pt x="1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4"/>
            <p:cNvSpPr/>
            <p:nvPr/>
          </p:nvSpPr>
          <p:spPr>
            <a:xfrm>
              <a:off x="4104495" y="3504143"/>
              <a:ext cx="41060" cy="34732"/>
            </a:xfrm>
            <a:custGeom>
              <a:avLst/>
              <a:gdLst/>
              <a:ahLst/>
              <a:cxnLst/>
              <a:rect l="l" t="t" r="r" b="b"/>
              <a:pathLst>
                <a:path w="584" h="494" extrusionOk="0">
                  <a:moveTo>
                    <a:pt x="220" y="0"/>
                  </a:moveTo>
                  <a:cubicBezTo>
                    <a:pt x="143" y="0"/>
                    <a:pt x="75" y="49"/>
                    <a:pt x="48" y="112"/>
                  </a:cubicBezTo>
                  <a:cubicBezTo>
                    <a:pt x="1" y="219"/>
                    <a:pt x="60" y="327"/>
                    <a:pt x="143" y="374"/>
                  </a:cubicBezTo>
                  <a:lnTo>
                    <a:pt x="429" y="493"/>
                  </a:lnTo>
                  <a:cubicBezTo>
                    <a:pt x="477" y="374"/>
                    <a:pt x="524" y="255"/>
                    <a:pt x="584" y="136"/>
                  </a:cubicBezTo>
                  <a:lnTo>
                    <a:pt x="298" y="17"/>
                  </a:lnTo>
                  <a:cubicBezTo>
                    <a:pt x="272" y="5"/>
                    <a:pt x="246" y="0"/>
                    <a:pt x="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4"/>
            <p:cNvSpPr/>
            <p:nvPr/>
          </p:nvSpPr>
          <p:spPr>
            <a:xfrm>
              <a:off x="4407522" y="3441499"/>
              <a:ext cx="39443" cy="37896"/>
            </a:xfrm>
            <a:custGeom>
              <a:avLst/>
              <a:gdLst/>
              <a:ahLst/>
              <a:cxnLst/>
              <a:rect l="l" t="t" r="r" b="b"/>
              <a:pathLst>
                <a:path w="561" h="539" extrusionOk="0">
                  <a:moveTo>
                    <a:pt x="346" y="0"/>
                  </a:moveTo>
                  <a:cubicBezTo>
                    <a:pt x="298" y="0"/>
                    <a:pt x="251" y="21"/>
                    <a:pt x="215" y="63"/>
                  </a:cubicBezTo>
                  <a:lnTo>
                    <a:pt x="1" y="265"/>
                  </a:lnTo>
                  <a:cubicBezTo>
                    <a:pt x="96" y="336"/>
                    <a:pt x="179" y="432"/>
                    <a:pt x="274" y="539"/>
                  </a:cubicBezTo>
                  <a:lnTo>
                    <a:pt x="477" y="325"/>
                  </a:lnTo>
                  <a:cubicBezTo>
                    <a:pt x="560" y="253"/>
                    <a:pt x="560" y="134"/>
                    <a:pt x="477" y="63"/>
                  </a:cubicBezTo>
                  <a:cubicBezTo>
                    <a:pt x="441" y="21"/>
                    <a:pt x="394" y="0"/>
                    <a:pt x="3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4"/>
            <p:cNvSpPr/>
            <p:nvPr/>
          </p:nvSpPr>
          <p:spPr>
            <a:xfrm>
              <a:off x="4406678" y="3699529"/>
              <a:ext cx="38599" cy="37685"/>
            </a:xfrm>
            <a:custGeom>
              <a:avLst/>
              <a:gdLst/>
              <a:ahLst/>
              <a:cxnLst/>
              <a:rect l="l" t="t" r="r" b="b"/>
              <a:pathLst>
                <a:path w="549" h="536" extrusionOk="0">
                  <a:moveTo>
                    <a:pt x="275" y="0"/>
                  </a:moveTo>
                  <a:cubicBezTo>
                    <a:pt x="191" y="95"/>
                    <a:pt x="108" y="179"/>
                    <a:pt x="1" y="274"/>
                  </a:cubicBezTo>
                  <a:lnTo>
                    <a:pt x="215" y="476"/>
                  </a:lnTo>
                  <a:cubicBezTo>
                    <a:pt x="251" y="524"/>
                    <a:pt x="298" y="536"/>
                    <a:pt x="346" y="536"/>
                  </a:cubicBezTo>
                  <a:cubicBezTo>
                    <a:pt x="394" y="536"/>
                    <a:pt x="453" y="524"/>
                    <a:pt x="477" y="476"/>
                  </a:cubicBezTo>
                  <a:cubicBezTo>
                    <a:pt x="548" y="405"/>
                    <a:pt x="548" y="286"/>
                    <a:pt x="477" y="215"/>
                  </a:cubicBezTo>
                  <a:lnTo>
                    <a:pt x="2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4"/>
            <p:cNvSpPr/>
            <p:nvPr/>
          </p:nvSpPr>
          <p:spPr>
            <a:xfrm>
              <a:off x="4148015" y="3440444"/>
              <a:ext cx="38599" cy="37333"/>
            </a:xfrm>
            <a:custGeom>
              <a:avLst/>
              <a:gdLst/>
              <a:ahLst/>
              <a:cxnLst/>
              <a:rect l="l" t="t" r="r" b="b"/>
              <a:pathLst>
                <a:path w="549" h="531" extrusionOk="0">
                  <a:moveTo>
                    <a:pt x="213" y="0"/>
                  </a:moveTo>
                  <a:cubicBezTo>
                    <a:pt x="164" y="0"/>
                    <a:pt x="114" y="18"/>
                    <a:pt x="72" y="54"/>
                  </a:cubicBezTo>
                  <a:cubicBezTo>
                    <a:pt x="1" y="137"/>
                    <a:pt x="1" y="256"/>
                    <a:pt x="72" y="328"/>
                  </a:cubicBezTo>
                  <a:lnTo>
                    <a:pt x="286" y="530"/>
                  </a:lnTo>
                  <a:cubicBezTo>
                    <a:pt x="358" y="447"/>
                    <a:pt x="453" y="351"/>
                    <a:pt x="548" y="268"/>
                  </a:cubicBezTo>
                  <a:lnTo>
                    <a:pt x="346" y="54"/>
                  </a:lnTo>
                  <a:cubicBezTo>
                    <a:pt x="310" y="18"/>
                    <a:pt x="263" y="0"/>
                    <a:pt x="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4"/>
            <p:cNvSpPr/>
            <p:nvPr/>
          </p:nvSpPr>
          <p:spPr>
            <a:xfrm>
              <a:off x="4147172" y="3698686"/>
              <a:ext cx="38599" cy="37755"/>
            </a:xfrm>
            <a:custGeom>
              <a:avLst/>
              <a:gdLst/>
              <a:ahLst/>
              <a:cxnLst/>
              <a:rect l="l" t="t" r="r" b="b"/>
              <a:pathLst>
                <a:path w="549" h="537" extrusionOk="0">
                  <a:moveTo>
                    <a:pt x="287" y="0"/>
                  </a:moveTo>
                  <a:lnTo>
                    <a:pt x="72" y="203"/>
                  </a:lnTo>
                  <a:cubicBezTo>
                    <a:pt x="1" y="286"/>
                    <a:pt x="1" y="405"/>
                    <a:pt x="72" y="477"/>
                  </a:cubicBezTo>
                  <a:cubicBezTo>
                    <a:pt x="120" y="524"/>
                    <a:pt x="167" y="536"/>
                    <a:pt x="215" y="536"/>
                  </a:cubicBezTo>
                  <a:cubicBezTo>
                    <a:pt x="251" y="536"/>
                    <a:pt x="310" y="524"/>
                    <a:pt x="346" y="477"/>
                  </a:cubicBezTo>
                  <a:lnTo>
                    <a:pt x="548" y="274"/>
                  </a:lnTo>
                  <a:cubicBezTo>
                    <a:pt x="465" y="191"/>
                    <a:pt x="370" y="107"/>
                    <a:pt x="2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4"/>
            <p:cNvSpPr/>
            <p:nvPr/>
          </p:nvSpPr>
          <p:spPr>
            <a:xfrm>
              <a:off x="4465315" y="3574803"/>
              <a:ext cx="37685" cy="27701"/>
            </a:xfrm>
            <a:custGeom>
              <a:avLst/>
              <a:gdLst/>
              <a:ahLst/>
              <a:cxnLst/>
              <a:rect l="l" t="t" r="r" b="b"/>
              <a:pathLst>
                <a:path w="536" h="394" extrusionOk="0">
                  <a:moveTo>
                    <a:pt x="0" y="0"/>
                  </a:moveTo>
                  <a:cubicBezTo>
                    <a:pt x="0" y="60"/>
                    <a:pt x="12" y="143"/>
                    <a:pt x="12" y="203"/>
                  </a:cubicBezTo>
                  <a:cubicBezTo>
                    <a:pt x="12" y="262"/>
                    <a:pt x="12" y="334"/>
                    <a:pt x="0" y="393"/>
                  </a:cubicBezTo>
                  <a:lnTo>
                    <a:pt x="310" y="393"/>
                  </a:lnTo>
                  <a:cubicBezTo>
                    <a:pt x="405" y="393"/>
                    <a:pt x="488" y="334"/>
                    <a:pt x="500" y="250"/>
                  </a:cubicBezTo>
                  <a:cubicBezTo>
                    <a:pt x="536" y="131"/>
                    <a:pt x="453" y="0"/>
                    <a:pt x="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4"/>
            <p:cNvSpPr/>
            <p:nvPr/>
          </p:nvSpPr>
          <p:spPr>
            <a:xfrm>
              <a:off x="4089449" y="3574803"/>
              <a:ext cx="37685" cy="28475"/>
            </a:xfrm>
            <a:custGeom>
              <a:avLst/>
              <a:gdLst/>
              <a:ahLst/>
              <a:cxnLst/>
              <a:rect l="l" t="t" r="r" b="b"/>
              <a:pathLst>
                <a:path w="536" h="405" extrusionOk="0">
                  <a:moveTo>
                    <a:pt x="226" y="0"/>
                  </a:moveTo>
                  <a:cubicBezTo>
                    <a:pt x="143" y="0"/>
                    <a:pt x="60" y="60"/>
                    <a:pt x="36" y="155"/>
                  </a:cubicBezTo>
                  <a:cubicBezTo>
                    <a:pt x="0" y="286"/>
                    <a:pt x="95" y="405"/>
                    <a:pt x="226" y="405"/>
                  </a:cubicBezTo>
                  <a:lnTo>
                    <a:pt x="536" y="405"/>
                  </a:lnTo>
                  <a:cubicBezTo>
                    <a:pt x="536" y="345"/>
                    <a:pt x="524" y="274"/>
                    <a:pt x="524" y="215"/>
                  </a:cubicBezTo>
                  <a:cubicBezTo>
                    <a:pt x="536" y="143"/>
                    <a:pt x="536" y="72"/>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4"/>
            <p:cNvSpPr/>
            <p:nvPr/>
          </p:nvSpPr>
          <p:spPr>
            <a:xfrm>
              <a:off x="4283639" y="3384760"/>
              <a:ext cx="26014" cy="34380"/>
            </a:xfrm>
            <a:custGeom>
              <a:avLst/>
              <a:gdLst/>
              <a:ahLst/>
              <a:cxnLst/>
              <a:rect l="l" t="t" r="r" b="b"/>
              <a:pathLst>
                <a:path w="370" h="489" extrusionOk="0">
                  <a:moveTo>
                    <a:pt x="191" y="0"/>
                  </a:moveTo>
                  <a:cubicBezTo>
                    <a:pt x="84" y="0"/>
                    <a:pt x="0" y="96"/>
                    <a:pt x="0" y="191"/>
                  </a:cubicBezTo>
                  <a:lnTo>
                    <a:pt x="0" y="489"/>
                  </a:lnTo>
                  <a:cubicBezTo>
                    <a:pt x="60" y="489"/>
                    <a:pt x="108" y="477"/>
                    <a:pt x="191" y="477"/>
                  </a:cubicBezTo>
                  <a:cubicBezTo>
                    <a:pt x="262" y="477"/>
                    <a:pt x="310" y="477"/>
                    <a:pt x="370" y="489"/>
                  </a:cubicBezTo>
                  <a:lnTo>
                    <a:pt x="370" y="191"/>
                  </a:lnTo>
                  <a:cubicBezTo>
                    <a:pt x="370" y="96"/>
                    <a:pt x="298"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4"/>
            <p:cNvSpPr/>
            <p:nvPr/>
          </p:nvSpPr>
          <p:spPr>
            <a:xfrm>
              <a:off x="4187388" y="3438335"/>
              <a:ext cx="50270" cy="55332"/>
            </a:xfrm>
            <a:custGeom>
              <a:avLst/>
              <a:gdLst/>
              <a:ahLst/>
              <a:cxnLst/>
              <a:rect l="l" t="t" r="r" b="b"/>
              <a:pathLst>
                <a:path w="715" h="787" extrusionOk="0">
                  <a:moveTo>
                    <a:pt x="441" y="0"/>
                  </a:moveTo>
                  <a:cubicBezTo>
                    <a:pt x="274" y="84"/>
                    <a:pt x="131" y="179"/>
                    <a:pt x="0" y="298"/>
                  </a:cubicBezTo>
                  <a:lnTo>
                    <a:pt x="488" y="786"/>
                  </a:lnTo>
                  <a:cubicBezTo>
                    <a:pt x="560" y="739"/>
                    <a:pt x="631" y="679"/>
                    <a:pt x="715" y="643"/>
                  </a:cubicBezTo>
                  <a:lnTo>
                    <a:pt x="4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4"/>
            <p:cNvSpPr/>
            <p:nvPr/>
          </p:nvSpPr>
          <p:spPr>
            <a:xfrm>
              <a:off x="4127134" y="3537962"/>
              <a:ext cx="53574" cy="37755"/>
            </a:xfrm>
            <a:custGeom>
              <a:avLst/>
              <a:gdLst/>
              <a:ahLst/>
              <a:cxnLst/>
              <a:rect l="l" t="t" r="r" b="b"/>
              <a:pathLst>
                <a:path w="762" h="537" extrusionOk="0">
                  <a:moveTo>
                    <a:pt x="107" y="0"/>
                  </a:moveTo>
                  <a:cubicBezTo>
                    <a:pt x="48" y="155"/>
                    <a:pt x="24" y="334"/>
                    <a:pt x="0" y="536"/>
                  </a:cubicBezTo>
                  <a:lnTo>
                    <a:pt x="702" y="536"/>
                  </a:lnTo>
                  <a:cubicBezTo>
                    <a:pt x="714" y="441"/>
                    <a:pt x="738" y="358"/>
                    <a:pt x="762" y="262"/>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4"/>
            <p:cNvSpPr/>
            <p:nvPr/>
          </p:nvSpPr>
          <p:spPr>
            <a:xfrm>
              <a:off x="4144711" y="3479325"/>
              <a:ext cx="57793" cy="52801"/>
            </a:xfrm>
            <a:custGeom>
              <a:avLst/>
              <a:gdLst/>
              <a:ahLst/>
              <a:cxnLst/>
              <a:rect l="l" t="t" r="r" b="b"/>
              <a:pathLst>
                <a:path w="822" h="751" extrusionOk="0">
                  <a:moveTo>
                    <a:pt x="333" y="1"/>
                  </a:moveTo>
                  <a:cubicBezTo>
                    <a:pt x="214" y="144"/>
                    <a:pt x="95" y="310"/>
                    <a:pt x="0" y="489"/>
                  </a:cubicBezTo>
                  <a:lnTo>
                    <a:pt x="667" y="751"/>
                  </a:lnTo>
                  <a:cubicBezTo>
                    <a:pt x="703" y="656"/>
                    <a:pt x="750" y="560"/>
                    <a:pt x="822" y="489"/>
                  </a:cubicBezTo>
                  <a:lnTo>
                    <a:pt x="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4"/>
            <p:cNvSpPr/>
            <p:nvPr/>
          </p:nvSpPr>
          <p:spPr>
            <a:xfrm>
              <a:off x="4242650" y="3419071"/>
              <a:ext cx="41060" cy="53645"/>
            </a:xfrm>
            <a:custGeom>
              <a:avLst/>
              <a:gdLst/>
              <a:ahLst/>
              <a:cxnLst/>
              <a:rect l="l" t="t" r="r" b="b"/>
              <a:pathLst>
                <a:path w="584" h="763" extrusionOk="0">
                  <a:moveTo>
                    <a:pt x="583" y="1"/>
                  </a:moveTo>
                  <a:cubicBezTo>
                    <a:pt x="381" y="24"/>
                    <a:pt x="191" y="60"/>
                    <a:pt x="0" y="120"/>
                  </a:cubicBezTo>
                  <a:lnTo>
                    <a:pt x="262" y="763"/>
                  </a:lnTo>
                  <a:cubicBezTo>
                    <a:pt x="369" y="727"/>
                    <a:pt x="476" y="715"/>
                    <a:pt x="583" y="703"/>
                  </a:cubicBezTo>
                  <a:lnTo>
                    <a:pt x="5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4"/>
            <p:cNvSpPr/>
            <p:nvPr/>
          </p:nvSpPr>
          <p:spPr>
            <a:xfrm>
              <a:off x="4413357" y="3534587"/>
              <a:ext cx="52871" cy="40286"/>
            </a:xfrm>
            <a:custGeom>
              <a:avLst/>
              <a:gdLst/>
              <a:ahLst/>
              <a:cxnLst/>
              <a:rect l="l" t="t" r="r" b="b"/>
              <a:pathLst>
                <a:path w="752" h="573" extrusionOk="0">
                  <a:moveTo>
                    <a:pt x="632" y="1"/>
                  </a:moveTo>
                  <a:lnTo>
                    <a:pt x="1" y="263"/>
                  </a:lnTo>
                  <a:cubicBezTo>
                    <a:pt x="25" y="382"/>
                    <a:pt x="37" y="477"/>
                    <a:pt x="49" y="572"/>
                  </a:cubicBezTo>
                  <a:lnTo>
                    <a:pt x="751" y="572"/>
                  </a:lnTo>
                  <a:cubicBezTo>
                    <a:pt x="739" y="382"/>
                    <a:pt x="692" y="191"/>
                    <a:pt x="6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4"/>
            <p:cNvSpPr/>
            <p:nvPr/>
          </p:nvSpPr>
          <p:spPr>
            <a:xfrm>
              <a:off x="4392476" y="3479325"/>
              <a:ext cx="55332" cy="50340"/>
            </a:xfrm>
            <a:custGeom>
              <a:avLst/>
              <a:gdLst/>
              <a:ahLst/>
              <a:cxnLst/>
              <a:rect l="l" t="t" r="r" b="b"/>
              <a:pathLst>
                <a:path w="787" h="716" extrusionOk="0">
                  <a:moveTo>
                    <a:pt x="488" y="1"/>
                  </a:moveTo>
                  <a:lnTo>
                    <a:pt x="0" y="489"/>
                  </a:lnTo>
                  <a:cubicBezTo>
                    <a:pt x="36" y="560"/>
                    <a:pt x="96" y="632"/>
                    <a:pt x="143" y="715"/>
                  </a:cubicBezTo>
                  <a:lnTo>
                    <a:pt x="786" y="441"/>
                  </a:lnTo>
                  <a:cubicBezTo>
                    <a:pt x="691" y="275"/>
                    <a:pt x="608" y="132"/>
                    <a:pt x="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4"/>
            <p:cNvSpPr/>
            <p:nvPr/>
          </p:nvSpPr>
          <p:spPr>
            <a:xfrm>
              <a:off x="4353104" y="3437491"/>
              <a:ext cx="53645" cy="57019"/>
            </a:xfrm>
            <a:custGeom>
              <a:avLst/>
              <a:gdLst/>
              <a:ahLst/>
              <a:cxnLst/>
              <a:rect l="l" t="t" r="r" b="b"/>
              <a:pathLst>
                <a:path w="763" h="811" extrusionOk="0">
                  <a:moveTo>
                    <a:pt x="275" y="1"/>
                  </a:moveTo>
                  <a:lnTo>
                    <a:pt x="1" y="644"/>
                  </a:lnTo>
                  <a:cubicBezTo>
                    <a:pt x="108" y="691"/>
                    <a:pt x="203" y="739"/>
                    <a:pt x="275" y="810"/>
                  </a:cubicBezTo>
                  <a:lnTo>
                    <a:pt x="763" y="322"/>
                  </a:lnTo>
                  <a:cubicBezTo>
                    <a:pt x="608" y="203"/>
                    <a:pt x="453" y="84"/>
                    <a:pt x="2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4"/>
            <p:cNvSpPr/>
            <p:nvPr/>
          </p:nvSpPr>
          <p:spPr>
            <a:xfrm>
              <a:off x="4311270" y="3419071"/>
              <a:ext cx="37755" cy="53645"/>
            </a:xfrm>
            <a:custGeom>
              <a:avLst/>
              <a:gdLst/>
              <a:ahLst/>
              <a:cxnLst/>
              <a:rect l="l" t="t" r="r" b="b"/>
              <a:pathLst>
                <a:path w="537" h="763" extrusionOk="0">
                  <a:moveTo>
                    <a:pt x="0" y="1"/>
                  </a:moveTo>
                  <a:lnTo>
                    <a:pt x="0" y="703"/>
                  </a:lnTo>
                  <a:cubicBezTo>
                    <a:pt x="96" y="715"/>
                    <a:pt x="179" y="727"/>
                    <a:pt x="274" y="763"/>
                  </a:cubicBezTo>
                  <a:lnTo>
                    <a:pt x="536" y="108"/>
                  </a:lnTo>
                  <a:cubicBezTo>
                    <a:pt x="381" y="48"/>
                    <a:pt x="203" y="2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4"/>
            <p:cNvSpPr/>
            <p:nvPr/>
          </p:nvSpPr>
          <p:spPr>
            <a:xfrm>
              <a:off x="4390789" y="3645111"/>
              <a:ext cx="57793" cy="53645"/>
            </a:xfrm>
            <a:custGeom>
              <a:avLst/>
              <a:gdLst/>
              <a:ahLst/>
              <a:cxnLst/>
              <a:rect l="l" t="t" r="r" b="b"/>
              <a:pathLst>
                <a:path w="822" h="763" extrusionOk="0">
                  <a:moveTo>
                    <a:pt x="167" y="0"/>
                  </a:moveTo>
                  <a:cubicBezTo>
                    <a:pt x="120" y="107"/>
                    <a:pt x="72" y="191"/>
                    <a:pt x="0" y="274"/>
                  </a:cubicBezTo>
                  <a:lnTo>
                    <a:pt x="489" y="762"/>
                  </a:lnTo>
                  <a:cubicBezTo>
                    <a:pt x="608" y="619"/>
                    <a:pt x="727" y="453"/>
                    <a:pt x="822" y="274"/>
                  </a:cubicBezTo>
                  <a:lnTo>
                    <a:pt x="1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4"/>
            <p:cNvSpPr/>
            <p:nvPr/>
          </p:nvSpPr>
          <p:spPr>
            <a:xfrm>
              <a:off x="4413357" y="3601590"/>
              <a:ext cx="52871" cy="37685"/>
            </a:xfrm>
            <a:custGeom>
              <a:avLst/>
              <a:gdLst/>
              <a:ahLst/>
              <a:cxnLst/>
              <a:rect l="l" t="t" r="r" b="b"/>
              <a:pathLst>
                <a:path w="752" h="536" extrusionOk="0">
                  <a:moveTo>
                    <a:pt x="60" y="0"/>
                  </a:moveTo>
                  <a:cubicBezTo>
                    <a:pt x="37" y="107"/>
                    <a:pt x="25" y="191"/>
                    <a:pt x="1" y="262"/>
                  </a:cubicBezTo>
                  <a:lnTo>
                    <a:pt x="656" y="536"/>
                  </a:lnTo>
                  <a:cubicBezTo>
                    <a:pt x="715" y="369"/>
                    <a:pt x="739" y="191"/>
                    <a:pt x="7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4"/>
            <p:cNvSpPr/>
            <p:nvPr/>
          </p:nvSpPr>
          <p:spPr>
            <a:xfrm>
              <a:off x="4146328" y="3648415"/>
              <a:ext cx="55332" cy="50340"/>
            </a:xfrm>
            <a:custGeom>
              <a:avLst/>
              <a:gdLst/>
              <a:ahLst/>
              <a:cxnLst/>
              <a:rect l="l" t="t" r="r" b="b"/>
              <a:pathLst>
                <a:path w="787" h="716" extrusionOk="0">
                  <a:moveTo>
                    <a:pt x="644" y="1"/>
                  </a:moveTo>
                  <a:lnTo>
                    <a:pt x="1" y="275"/>
                  </a:lnTo>
                  <a:cubicBezTo>
                    <a:pt x="84" y="430"/>
                    <a:pt x="179" y="584"/>
                    <a:pt x="299" y="715"/>
                  </a:cubicBezTo>
                  <a:lnTo>
                    <a:pt x="787" y="227"/>
                  </a:lnTo>
                  <a:cubicBezTo>
                    <a:pt x="739" y="144"/>
                    <a:pt x="680" y="72"/>
                    <a:pt x="6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4"/>
            <p:cNvSpPr/>
            <p:nvPr/>
          </p:nvSpPr>
          <p:spPr>
            <a:xfrm>
              <a:off x="4127134" y="3601590"/>
              <a:ext cx="53574" cy="40216"/>
            </a:xfrm>
            <a:custGeom>
              <a:avLst/>
              <a:gdLst/>
              <a:ahLst/>
              <a:cxnLst/>
              <a:rect l="l" t="t" r="r" b="b"/>
              <a:pathLst>
                <a:path w="762" h="572" extrusionOk="0">
                  <a:moveTo>
                    <a:pt x="0" y="0"/>
                  </a:moveTo>
                  <a:cubicBezTo>
                    <a:pt x="12" y="191"/>
                    <a:pt x="60" y="381"/>
                    <a:pt x="119" y="572"/>
                  </a:cubicBezTo>
                  <a:lnTo>
                    <a:pt x="762" y="310"/>
                  </a:lnTo>
                  <a:cubicBezTo>
                    <a:pt x="738" y="203"/>
                    <a:pt x="714" y="107"/>
                    <a:pt x="7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4"/>
            <p:cNvSpPr/>
            <p:nvPr/>
          </p:nvSpPr>
          <p:spPr>
            <a:xfrm>
              <a:off x="4262688" y="3556031"/>
              <a:ext cx="69604" cy="64542"/>
            </a:xfrm>
            <a:custGeom>
              <a:avLst/>
              <a:gdLst/>
              <a:ahLst/>
              <a:cxnLst/>
              <a:rect l="l" t="t" r="r" b="b"/>
              <a:pathLst>
                <a:path w="990" h="918" extrusionOk="0">
                  <a:moveTo>
                    <a:pt x="494" y="0"/>
                  </a:moveTo>
                  <a:cubicBezTo>
                    <a:pt x="472" y="0"/>
                    <a:pt x="451" y="2"/>
                    <a:pt x="429" y="5"/>
                  </a:cubicBezTo>
                  <a:cubicBezTo>
                    <a:pt x="179" y="29"/>
                    <a:pt x="1" y="267"/>
                    <a:pt x="37" y="529"/>
                  </a:cubicBezTo>
                  <a:cubicBezTo>
                    <a:pt x="68" y="752"/>
                    <a:pt x="261" y="918"/>
                    <a:pt x="479" y="918"/>
                  </a:cubicBezTo>
                  <a:cubicBezTo>
                    <a:pt x="506" y="918"/>
                    <a:pt x="533" y="915"/>
                    <a:pt x="560" y="910"/>
                  </a:cubicBezTo>
                  <a:cubicBezTo>
                    <a:pt x="810" y="886"/>
                    <a:pt x="989" y="648"/>
                    <a:pt x="953" y="398"/>
                  </a:cubicBezTo>
                  <a:cubicBezTo>
                    <a:pt x="910" y="160"/>
                    <a:pt x="709" y="0"/>
                    <a:pt x="4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4"/>
            <p:cNvSpPr/>
            <p:nvPr/>
          </p:nvSpPr>
          <p:spPr>
            <a:xfrm>
              <a:off x="4202434" y="3494441"/>
              <a:ext cx="188424" cy="188424"/>
            </a:xfrm>
            <a:custGeom>
              <a:avLst/>
              <a:gdLst/>
              <a:ahLst/>
              <a:cxnLst/>
              <a:rect l="l" t="t" r="r" b="b"/>
              <a:pathLst>
                <a:path w="2680" h="2680" extrusionOk="0">
                  <a:moveTo>
                    <a:pt x="1346" y="500"/>
                  </a:moveTo>
                  <a:cubicBezTo>
                    <a:pt x="1798" y="500"/>
                    <a:pt x="2191" y="869"/>
                    <a:pt x="2191" y="1346"/>
                  </a:cubicBezTo>
                  <a:cubicBezTo>
                    <a:pt x="2191" y="1810"/>
                    <a:pt x="1810" y="2191"/>
                    <a:pt x="1346" y="2191"/>
                  </a:cubicBezTo>
                  <a:cubicBezTo>
                    <a:pt x="882" y="2191"/>
                    <a:pt x="489" y="1822"/>
                    <a:pt x="489" y="1346"/>
                  </a:cubicBezTo>
                  <a:cubicBezTo>
                    <a:pt x="489" y="881"/>
                    <a:pt x="870" y="500"/>
                    <a:pt x="1346" y="500"/>
                  </a:cubicBezTo>
                  <a:close/>
                  <a:moveTo>
                    <a:pt x="1346" y="0"/>
                  </a:moveTo>
                  <a:cubicBezTo>
                    <a:pt x="608" y="0"/>
                    <a:pt x="1" y="596"/>
                    <a:pt x="1" y="1346"/>
                  </a:cubicBezTo>
                  <a:cubicBezTo>
                    <a:pt x="1" y="2072"/>
                    <a:pt x="596" y="2679"/>
                    <a:pt x="1346" y="2679"/>
                  </a:cubicBezTo>
                  <a:cubicBezTo>
                    <a:pt x="2072" y="2679"/>
                    <a:pt x="2679" y="2084"/>
                    <a:pt x="2679" y="1346"/>
                  </a:cubicBezTo>
                  <a:cubicBezTo>
                    <a:pt x="2679" y="619"/>
                    <a:pt x="2072" y="0"/>
                    <a:pt x="13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4"/>
            <p:cNvSpPr/>
            <p:nvPr/>
          </p:nvSpPr>
          <p:spPr>
            <a:xfrm>
              <a:off x="4357322" y="3684413"/>
              <a:ext cx="50270" cy="48653"/>
            </a:xfrm>
            <a:custGeom>
              <a:avLst/>
              <a:gdLst/>
              <a:ahLst/>
              <a:cxnLst/>
              <a:rect l="l" t="t" r="r" b="b"/>
              <a:pathLst>
                <a:path w="715" h="692" extrusionOk="0">
                  <a:moveTo>
                    <a:pt x="226" y="1"/>
                  </a:moveTo>
                  <a:cubicBezTo>
                    <a:pt x="155" y="60"/>
                    <a:pt x="84" y="96"/>
                    <a:pt x="0" y="144"/>
                  </a:cubicBezTo>
                  <a:lnTo>
                    <a:pt x="215" y="680"/>
                  </a:lnTo>
                  <a:lnTo>
                    <a:pt x="238" y="680"/>
                  </a:lnTo>
                  <a:cubicBezTo>
                    <a:pt x="298" y="680"/>
                    <a:pt x="357" y="680"/>
                    <a:pt x="417" y="691"/>
                  </a:cubicBezTo>
                  <a:cubicBezTo>
                    <a:pt x="524" y="632"/>
                    <a:pt x="619" y="561"/>
                    <a:pt x="715" y="489"/>
                  </a:cubicBezTo>
                  <a:lnTo>
                    <a:pt x="2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4"/>
            <p:cNvSpPr/>
            <p:nvPr/>
          </p:nvSpPr>
          <p:spPr>
            <a:xfrm>
              <a:off x="4188232" y="3683640"/>
              <a:ext cx="51957" cy="49426"/>
            </a:xfrm>
            <a:custGeom>
              <a:avLst/>
              <a:gdLst/>
              <a:ahLst/>
              <a:cxnLst/>
              <a:rect l="l" t="t" r="r" b="b"/>
              <a:pathLst>
                <a:path w="739" h="703" extrusionOk="0">
                  <a:moveTo>
                    <a:pt x="488" y="0"/>
                  </a:moveTo>
                  <a:lnTo>
                    <a:pt x="0" y="500"/>
                  </a:lnTo>
                  <a:cubicBezTo>
                    <a:pt x="84" y="572"/>
                    <a:pt x="191" y="643"/>
                    <a:pt x="286" y="702"/>
                  </a:cubicBezTo>
                  <a:cubicBezTo>
                    <a:pt x="322" y="691"/>
                    <a:pt x="381" y="691"/>
                    <a:pt x="441" y="691"/>
                  </a:cubicBezTo>
                  <a:lnTo>
                    <a:pt x="536" y="691"/>
                  </a:lnTo>
                  <a:lnTo>
                    <a:pt x="738" y="167"/>
                  </a:lnTo>
                  <a:cubicBezTo>
                    <a:pt x="655" y="119"/>
                    <a:pt x="560" y="71"/>
                    <a:pt x="4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4"/>
            <p:cNvSpPr/>
            <p:nvPr/>
          </p:nvSpPr>
          <p:spPr>
            <a:xfrm>
              <a:off x="4310427" y="3703678"/>
              <a:ext cx="36068" cy="37755"/>
            </a:xfrm>
            <a:custGeom>
              <a:avLst/>
              <a:gdLst/>
              <a:ahLst/>
              <a:cxnLst/>
              <a:rect l="l" t="t" r="r" b="b"/>
              <a:pathLst>
                <a:path w="513" h="537" extrusionOk="0">
                  <a:moveTo>
                    <a:pt x="298" y="1"/>
                  </a:moveTo>
                  <a:cubicBezTo>
                    <a:pt x="215" y="36"/>
                    <a:pt x="108" y="48"/>
                    <a:pt x="0" y="60"/>
                  </a:cubicBezTo>
                  <a:lnTo>
                    <a:pt x="0" y="406"/>
                  </a:lnTo>
                  <a:cubicBezTo>
                    <a:pt x="96" y="441"/>
                    <a:pt x="155" y="465"/>
                    <a:pt x="227" y="513"/>
                  </a:cubicBezTo>
                  <a:cubicBezTo>
                    <a:pt x="251" y="525"/>
                    <a:pt x="310" y="537"/>
                    <a:pt x="358" y="537"/>
                  </a:cubicBezTo>
                  <a:cubicBezTo>
                    <a:pt x="405" y="537"/>
                    <a:pt x="465" y="525"/>
                    <a:pt x="489" y="513"/>
                  </a:cubicBezTo>
                  <a:cubicBezTo>
                    <a:pt x="489" y="513"/>
                    <a:pt x="512" y="513"/>
                    <a:pt x="512" y="501"/>
                  </a:cubicBezTo>
                  <a:lnTo>
                    <a:pt x="2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4"/>
            <p:cNvSpPr/>
            <p:nvPr/>
          </p:nvSpPr>
          <p:spPr>
            <a:xfrm>
              <a:off x="4250173" y="3706209"/>
              <a:ext cx="33537" cy="35224"/>
            </a:xfrm>
            <a:custGeom>
              <a:avLst/>
              <a:gdLst/>
              <a:ahLst/>
              <a:cxnLst/>
              <a:rect l="l" t="t" r="r" b="b"/>
              <a:pathLst>
                <a:path w="477" h="501" extrusionOk="0">
                  <a:moveTo>
                    <a:pt x="203" y="0"/>
                  </a:moveTo>
                  <a:lnTo>
                    <a:pt x="0" y="501"/>
                  </a:lnTo>
                  <a:lnTo>
                    <a:pt x="119" y="501"/>
                  </a:lnTo>
                  <a:cubicBezTo>
                    <a:pt x="155" y="501"/>
                    <a:pt x="215" y="489"/>
                    <a:pt x="250" y="477"/>
                  </a:cubicBezTo>
                  <a:cubicBezTo>
                    <a:pt x="322" y="429"/>
                    <a:pt x="381" y="405"/>
                    <a:pt x="476" y="381"/>
                  </a:cubicBezTo>
                  <a:lnTo>
                    <a:pt x="476" y="48"/>
                  </a:lnTo>
                  <a:lnTo>
                    <a:pt x="2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4"/>
            <p:cNvSpPr/>
            <p:nvPr/>
          </p:nvSpPr>
          <p:spPr>
            <a:xfrm>
              <a:off x="4062662" y="3758096"/>
              <a:ext cx="463819" cy="87955"/>
            </a:xfrm>
            <a:custGeom>
              <a:avLst/>
              <a:gdLst/>
              <a:ahLst/>
              <a:cxnLst/>
              <a:rect l="l" t="t" r="r" b="b"/>
              <a:pathLst>
                <a:path w="6597" h="1251" extrusionOk="0">
                  <a:moveTo>
                    <a:pt x="6572" y="1"/>
                  </a:moveTo>
                  <a:lnTo>
                    <a:pt x="6572" y="1"/>
                  </a:lnTo>
                  <a:lnTo>
                    <a:pt x="6572" y="1"/>
                  </a:lnTo>
                  <a:cubicBezTo>
                    <a:pt x="6580" y="1"/>
                    <a:pt x="6588" y="1"/>
                    <a:pt x="6596" y="1"/>
                  </a:cubicBezTo>
                  <a:close/>
                  <a:moveTo>
                    <a:pt x="0" y="1"/>
                  </a:moveTo>
                  <a:lnTo>
                    <a:pt x="0" y="1251"/>
                  </a:lnTo>
                  <a:lnTo>
                    <a:pt x="6572" y="1251"/>
                  </a:lnTo>
                  <a:lnTo>
                    <a:pt x="6572" y="1"/>
                  </a:lnTo>
                  <a:lnTo>
                    <a:pt x="6572" y="1"/>
                  </a:lnTo>
                  <a:cubicBezTo>
                    <a:pt x="6501" y="5"/>
                    <a:pt x="6448" y="28"/>
                    <a:pt x="6394" y="60"/>
                  </a:cubicBezTo>
                  <a:cubicBezTo>
                    <a:pt x="6311" y="120"/>
                    <a:pt x="6191" y="155"/>
                    <a:pt x="6061" y="155"/>
                  </a:cubicBezTo>
                  <a:cubicBezTo>
                    <a:pt x="5918" y="155"/>
                    <a:pt x="5799" y="120"/>
                    <a:pt x="5715" y="60"/>
                  </a:cubicBezTo>
                  <a:cubicBezTo>
                    <a:pt x="5656" y="36"/>
                    <a:pt x="5596" y="1"/>
                    <a:pt x="5525" y="1"/>
                  </a:cubicBezTo>
                  <a:lnTo>
                    <a:pt x="5489" y="1"/>
                  </a:lnTo>
                  <a:cubicBezTo>
                    <a:pt x="5418" y="1"/>
                    <a:pt x="5358" y="24"/>
                    <a:pt x="5299" y="60"/>
                  </a:cubicBezTo>
                  <a:cubicBezTo>
                    <a:pt x="5203" y="120"/>
                    <a:pt x="5084" y="155"/>
                    <a:pt x="4953" y="155"/>
                  </a:cubicBezTo>
                  <a:cubicBezTo>
                    <a:pt x="4822" y="155"/>
                    <a:pt x="4703" y="120"/>
                    <a:pt x="4608" y="60"/>
                  </a:cubicBezTo>
                  <a:cubicBezTo>
                    <a:pt x="4548" y="36"/>
                    <a:pt x="4489" y="1"/>
                    <a:pt x="4417" y="1"/>
                  </a:cubicBezTo>
                  <a:lnTo>
                    <a:pt x="4394" y="1"/>
                  </a:lnTo>
                  <a:cubicBezTo>
                    <a:pt x="4310" y="1"/>
                    <a:pt x="4251" y="24"/>
                    <a:pt x="4191" y="60"/>
                  </a:cubicBezTo>
                  <a:cubicBezTo>
                    <a:pt x="4108" y="120"/>
                    <a:pt x="3989" y="155"/>
                    <a:pt x="3858" y="155"/>
                  </a:cubicBezTo>
                  <a:cubicBezTo>
                    <a:pt x="3715" y="155"/>
                    <a:pt x="3596" y="120"/>
                    <a:pt x="3513" y="60"/>
                  </a:cubicBezTo>
                  <a:cubicBezTo>
                    <a:pt x="3453" y="36"/>
                    <a:pt x="3394" y="1"/>
                    <a:pt x="3322" y="1"/>
                  </a:cubicBezTo>
                  <a:lnTo>
                    <a:pt x="3286" y="1"/>
                  </a:lnTo>
                  <a:cubicBezTo>
                    <a:pt x="3215" y="1"/>
                    <a:pt x="3155" y="24"/>
                    <a:pt x="3096" y="60"/>
                  </a:cubicBezTo>
                  <a:cubicBezTo>
                    <a:pt x="3001" y="120"/>
                    <a:pt x="2882" y="155"/>
                    <a:pt x="2751" y="155"/>
                  </a:cubicBezTo>
                  <a:cubicBezTo>
                    <a:pt x="2620" y="155"/>
                    <a:pt x="2501" y="120"/>
                    <a:pt x="2405" y="60"/>
                  </a:cubicBezTo>
                  <a:cubicBezTo>
                    <a:pt x="2346" y="36"/>
                    <a:pt x="2286" y="1"/>
                    <a:pt x="2215" y="1"/>
                  </a:cubicBezTo>
                  <a:lnTo>
                    <a:pt x="2191" y="1"/>
                  </a:lnTo>
                  <a:cubicBezTo>
                    <a:pt x="2108" y="1"/>
                    <a:pt x="2048" y="24"/>
                    <a:pt x="1989" y="60"/>
                  </a:cubicBezTo>
                  <a:cubicBezTo>
                    <a:pt x="1905" y="120"/>
                    <a:pt x="1786" y="155"/>
                    <a:pt x="1655" y="155"/>
                  </a:cubicBezTo>
                  <a:cubicBezTo>
                    <a:pt x="1512" y="155"/>
                    <a:pt x="1393" y="120"/>
                    <a:pt x="1310" y="60"/>
                  </a:cubicBezTo>
                  <a:cubicBezTo>
                    <a:pt x="1250" y="36"/>
                    <a:pt x="1191" y="1"/>
                    <a:pt x="1119" y="1"/>
                  </a:cubicBezTo>
                  <a:lnTo>
                    <a:pt x="1084" y="1"/>
                  </a:lnTo>
                  <a:cubicBezTo>
                    <a:pt x="1012" y="1"/>
                    <a:pt x="953" y="24"/>
                    <a:pt x="893" y="60"/>
                  </a:cubicBezTo>
                  <a:cubicBezTo>
                    <a:pt x="798" y="120"/>
                    <a:pt x="679" y="155"/>
                    <a:pt x="548" y="155"/>
                  </a:cubicBezTo>
                  <a:cubicBezTo>
                    <a:pt x="429" y="155"/>
                    <a:pt x="310" y="120"/>
                    <a:pt x="226" y="60"/>
                  </a:cubicBezTo>
                  <a:cubicBezTo>
                    <a:pt x="167" y="13"/>
                    <a:pt x="84"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 name="Google Shape;609;p54"/>
          <p:cNvSpPr/>
          <p:nvPr/>
        </p:nvSpPr>
        <p:spPr>
          <a:xfrm>
            <a:off x="6417050" y="1749633"/>
            <a:ext cx="569100" cy="56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 name="Google Shape;610;p54"/>
          <p:cNvGrpSpPr/>
          <p:nvPr/>
        </p:nvGrpSpPr>
        <p:grpSpPr>
          <a:xfrm>
            <a:off x="6639260" y="1875537"/>
            <a:ext cx="137817" cy="350490"/>
            <a:chOff x="3764627" y="3963184"/>
            <a:chExt cx="181745" cy="462204"/>
          </a:xfrm>
        </p:grpSpPr>
        <p:sp>
          <p:nvSpPr>
            <p:cNvPr id="611" name="Google Shape;611;p54"/>
            <p:cNvSpPr/>
            <p:nvPr/>
          </p:nvSpPr>
          <p:spPr>
            <a:xfrm>
              <a:off x="3790570" y="4349949"/>
              <a:ext cx="129014" cy="75440"/>
            </a:xfrm>
            <a:custGeom>
              <a:avLst/>
              <a:gdLst/>
              <a:ahLst/>
              <a:cxnLst/>
              <a:rect l="l" t="t" r="r" b="b"/>
              <a:pathLst>
                <a:path w="1835" h="1073" extrusionOk="0">
                  <a:moveTo>
                    <a:pt x="1" y="0"/>
                  </a:moveTo>
                  <a:cubicBezTo>
                    <a:pt x="48" y="310"/>
                    <a:pt x="310" y="560"/>
                    <a:pt x="644" y="560"/>
                  </a:cubicBezTo>
                  <a:lnTo>
                    <a:pt x="715" y="560"/>
                  </a:lnTo>
                  <a:lnTo>
                    <a:pt x="715" y="870"/>
                  </a:lnTo>
                  <a:cubicBezTo>
                    <a:pt x="715" y="977"/>
                    <a:pt x="787" y="1048"/>
                    <a:pt x="894" y="1072"/>
                  </a:cubicBezTo>
                  <a:cubicBezTo>
                    <a:pt x="900" y="1073"/>
                    <a:pt x="906" y="1073"/>
                    <a:pt x="912" y="1073"/>
                  </a:cubicBezTo>
                  <a:cubicBezTo>
                    <a:pt x="1011" y="1073"/>
                    <a:pt x="1096" y="982"/>
                    <a:pt x="1096" y="870"/>
                  </a:cubicBezTo>
                  <a:lnTo>
                    <a:pt x="1096" y="560"/>
                  </a:lnTo>
                  <a:lnTo>
                    <a:pt x="1179" y="560"/>
                  </a:lnTo>
                  <a:cubicBezTo>
                    <a:pt x="1501" y="560"/>
                    <a:pt x="1775" y="322"/>
                    <a:pt x="18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4"/>
            <p:cNvSpPr/>
            <p:nvPr/>
          </p:nvSpPr>
          <p:spPr>
            <a:xfrm>
              <a:off x="3764627" y="4190912"/>
              <a:ext cx="181745" cy="131475"/>
            </a:xfrm>
            <a:custGeom>
              <a:avLst/>
              <a:gdLst/>
              <a:ahLst/>
              <a:cxnLst/>
              <a:rect l="l" t="t" r="r" b="b"/>
              <a:pathLst>
                <a:path w="2585" h="1870" extrusionOk="0">
                  <a:moveTo>
                    <a:pt x="2203" y="0"/>
                  </a:moveTo>
                  <a:lnTo>
                    <a:pt x="346" y="655"/>
                  </a:lnTo>
                  <a:lnTo>
                    <a:pt x="346" y="1084"/>
                  </a:lnTo>
                  <a:lnTo>
                    <a:pt x="191" y="1084"/>
                  </a:lnTo>
                  <a:cubicBezTo>
                    <a:pt x="84" y="1084"/>
                    <a:pt x="1" y="1167"/>
                    <a:pt x="1" y="1274"/>
                  </a:cubicBezTo>
                  <a:lnTo>
                    <a:pt x="1" y="1679"/>
                  </a:lnTo>
                  <a:cubicBezTo>
                    <a:pt x="1" y="1774"/>
                    <a:pt x="84" y="1869"/>
                    <a:pt x="191" y="1869"/>
                  </a:cubicBezTo>
                  <a:lnTo>
                    <a:pt x="2394" y="1869"/>
                  </a:lnTo>
                  <a:cubicBezTo>
                    <a:pt x="2501" y="1869"/>
                    <a:pt x="2584" y="1774"/>
                    <a:pt x="2584" y="1679"/>
                  </a:cubicBezTo>
                  <a:lnTo>
                    <a:pt x="2584" y="1274"/>
                  </a:lnTo>
                  <a:cubicBezTo>
                    <a:pt x="2572" y="1167"/>
                    <a:pt x="2477" y="1084"/>
                    <a:pt x="2382" y="1084"/>
                  </a:cubicBezTo>
                  <a:lnTo>
                    <a:pt x="2203" y="1084"/>
                  </a:lnTo>
                  <a:lnTo>
                    <a:pt x="22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4"/>
            <p:cNvSpPr/>
            <p:nvPr/>
          </p:nvSpPr>
          <p:spPr>
            <a:xfrm>
              <a:off x="3769689" y="4019290"/>
              <a:ext cx="167472" cy="81275"/>
            </a:xfrm>
            <a:custGeom>
              <a:avLst/>
              <a:gdLst/>
              <a:ahLst/>
              <a:cxnLst/>
              <a:rect l="l" t="t" r="r" b="b"/>
              <a:pathLst>
                <a:path w="2382" h="1156" extrusionOk="0">
                  <a:moveTo>
                    <a:pt x="2310" y="0"/>
                  </a:moveTo>
                  <a:lnTo>
                    <a:pt x="12" y="798"/>
                  </a:lnTo>
                  <a:cubicBezTo>
                    <a:pt x="0" y="870"/>
                    <a:pt x="12" y="953"/>
                    <a:pt x="24" y="1012"/>
                  </a:cubicBezTo>
                  <a:cubicBezTo>
                    <a:pt x="60" y="1084"/>
                    <a:pt x="83" y="1131"/>
                    <a:pt x="119" y="1155"/>
                  </a:cubicBezTo>
                  <a:lnTo>
                    <a:pt x="2346" y="369"/>
                  </a:lnTo>
                  <a:cubicBezTo>
                    <a:pt x="2381" y="274"/>
                    <a:pt x="2381" y="191"/>
                    <a:pt x="2346" y="84"/>
                  </a:cubicBezTo>
                  <a:lnTo>
                    <a:pt x="23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4"/>
            <p:cNvSpPr/>
            <p:nvPr/>
          </p:nvSpPr>
          <p:spPr>
            <a:xfrm>
              <a:off x="3768845" y="4130588"/>
              <a:ext cx="169160" cy="82119"/>
            </a:xfrm>
            <a:custGeom>
              <a:avLst/>
              <a:gdLst/>
              <a:ahLst/>
              <a:cxnLst/>
              <a:rect l="l" t="t" r="r" b="b"/>
              <a:pathLst>
                <a:path w="2406" h="1168" extrusionOk="0">
                  <a:moveTo>
                    <a:pt x="2274" y="1"/>
                  </a:moveTo>
                  <a:lnTo>
                    <a:pt x="36" y="799"/>
                  </a:lnTo>
                  <a:cubicBezTo>
                    <a:pt x="12" y="882"/>
                    <a:pt x="0" y="989"/>
                    <a:pt x="36" y="1072"/>
                  </a:cubicBezTo>
                  <a:cubicBezTo>
                    <a:pt x="60" y="1120"/>
                    <a:pt x="72" y="1156"/>
                    <a:pt x="83" y="1168"/>
                  </a:cubicBezTo>
                  <a:lnTo>
                    <a:pt x="2393" y="346"/>
                  </a:lnTo>
                  <a:cubicBezTo>
                    <a:pt x="2405" y="287"/>
                    <a:pt x="2393" y="215"/>
                    <a:pt x="2358" y="144"/>
                  </a:cubicBezTo>
                  <a:cubicBezTo>
                    <a:pt x="2346" y="84"/>
                    <a:pt x="2298" y="37"/>
                    <a:pt x="2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4"/>
            <p:cNvSpPr/>
            <p:nvPr/>
          </p:nvSpPr>
          <p:spPr>
            <a:xfrm>
              <a:off x="3769689" y="4075396"/>
              <a:ext cx="168316" cy="81275"/>
            </a:xfrm>
            <a:custGeom>
              <a:avLst/>
              <a:gdLst/>
              <a:ahLst/>
              <a:cxnLst/>
              <a:rect l="l" t="t" r="r" b="b"/>
              <a:pathLst>
                <a:path w="2394" h="1156" extrusionOk="0">
                  <a:moveTo>
                    <a:pt x="2286" y="0"/>
                  </a:moveTo>
                  <a:lnTo>
                    <a:pt x="24" y="810"/>
                  </a:lnTo>
                  <a:cubicBezTo>
                    <a:pt x="0" y="881"/>
                    <a:pt x="12" y="965"/>
                    <a:pt x="36" y="1060"/>
                  </a:cubicBezTo>
                  <a:cubicBezTo>
                    <a:pt x="60" y="1107"/>
                    <a:pt x="83" y="1131"/>
                    <a:pt x="95" y="1155"/>
                  </a:cubicBezTo>
                  <a:lnTo>
                    <a:pt x="2381" y="357"/>
                  </a:lnTo>
                  <a:cubicBezTo>
                    <a:pt x="2393" y="286"/>
                    <a:pt x="2393" y="191"/>
                    <a:pt x="2357" y="119"/>
                  </a:cubicBezTo>
                  <a:cubicBezTo>
                    <a:pt x="2334" y="72"/>
                    <a:pt x="2322" y="36"/>
                    <a:pt x="2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4"/>
            <p:cNvSpPr/>
            <p:nvPr/>
          </p:nvSpPr>
          <p:spPr>
            <a:xfrm>
              <a:off x="3788883" y="3963184"/>
              <a:ext cx="130702" cy="78744"/>
            </a:xfrm>
            <a:custGeom>
              <a:avLst/>
              <a:gdLst/>
              <a:ahLst/>
              <a:cxnLst/>
              <a:rect l="l" t="t" r="r" b="b"/>
              <a:pathLst>
                <a:path w="1859" h="1120" extrusionOk="0">
                  <a:moveTo>
                    <a:pt x="382" y="1"/>
                  </a:moveTo>
                  <a:cubicBezTo>
                    <a:pt x="168" y="1"/>
                    <a:pt x="1" y="167"/>
                    <a:pt x="1" y="382"/>
                  </a:cubicBezTo>
                  <a:lnTo>
                    <a:pt x="1" y="1120"/>
                  </a:lnTo>
                  <a:lnTo>
                    <a:pt x="1858" y="465"/>
                  </a:lnTo>
                  <a:lnTo>
                    <a:pt x="1858" y="382"/>
                  </a:lnTo>
                  <a:cubicBezTo>
                    <a:pt x="1858" y="167"/>
                    <a:pt x="1692"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55"/>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MARKET SIZE</a:t>
            </a:r>
            <a:endParaRPr/>
          </a:p>
        </p:txBody>
      </p:sp>
      <p:sp>
        <p:nvSpPr>
          <p:cNvPr id="622" name="Google Shape;622;p55"/>
          <p:cNvSpPr txBox="1"/>
          <p:nvPr/>
        </p:nvSpPr>
        <p:spPr>
          <a:xfrm>
            <a:off x="4572000" y="4175825"/>
            <a:ext cx="3858900" cy="4236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None/>
            </a:pPr>
            <a:r>
              <a:rPr lang="en" sz="1200">
                <a:solidFill>
                  <a:schemeClr val="dk1"/>
                </a:solidFill>
                <a:latin typeface="Syne"/>
                <a:ea typeface="Syne"/>
                <a:cs typeface="Syne"/>
                <a:sym typeface="Syne"/>
              </a:rPr>
              <a:t>Follow the link in the graph to modify its data and then paste the new one here. </a:t>
            </a:r>
            <a:r>
              <a:rPr lang="en" sz="1200" b="1">
                <a:solidFill>
                  <a:schemeClr val="dk1"/>
                </a:solidFill>
                <a:uFill>
                  <a:noFill/>
                </a:uFill>
                <a:latin typeface="Syne"/>
                <a:ea typeface="Syne"/>
                <a:cs typeface="Syne"/>
                <a:sym typeface="Syne"/>
                <a:hlinkClick r:id="rId3">
                  <a:extLst>
                    <a:ext uri="{A12FA001-AC4F-418D-AE19-62706E023703}">
                      <ahyp:hlinkClr xmlns:ahyp="http://schemas.microsoft.com/office/drawing/2018/hyperlinkcolor" val="tx"/>
                    </a:ext>
                  </a:extLst>
                </a:hlinkClick>
              </a:rPr>
              <a:t>For more info, click here</a:t>
            </a:r>
            <a:endParaRPr sz="1200" b="1">
              <a:solidFill>
                <a:schemeClr val="lt2"/>
              </a:solidFill>
              <a:latin typeface="Maven Pro"/>
              <a:ea typeface="Maven Pro"/>
              <a:cs typeface="Maven Pro"/>
              <a:sym typeface="Maven Pro"/>
            </a:endParaRPr>
          </a:p>
        </p:txBody>
      </p:sp>
      <p:sp>
        <p:nvSpPr>
          <p:cNvPr id="623" name="Google Shape;623;p55"/>
          <p:cNvSpPr/>
          <p:nvPr/>
        </p:nvSpPr>
        <p:spPr>
          <a:xfrm>
            <a:off x="1353575" y="1328575"/>
            <a:ext cx="1979700" cy="4116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5"/>
          <p:cNvSpPr txBox="1">
            <a:spLocks noGrp="1"/>
          </p:cNvSpPr>
          <p:nvPr>
            <p:ph type="title"/>
          </p:nvPr>
        </p:nvSpPr>
        <p:spPr>
          <a:xfrm>
            <a:off x="1401575" y="1400317"/>
            <a:ext cx="1883700" cy="27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000" b="1">
                <a:solidFill>
                  <a:schemeClr val="lt1"/>
                </a:solidFill>
                <a:latin typeface="Syne"/>
                <a:ea typeface="Syne"/>
                <a:cs typeface="Syne"/>
                <a:sym typeface="Syne"/>
              </a:rPr>
              <a:t>Saturn</a:t>
            </a:r>
            <a:endParaRPr>
              <a:solidFill>
                <a:schemeClr val="lt1"/>
              </a:solidFill>
            </a:endParaRPr>
          </a:p>
        </p:txBody>
      </p:sp>
      <p:sp>
        <p:nvSpPr>
          <p:cNvPr id="625" name="Google Shape;625;p55"/>
          <p:cNvSpPr txBox="1">
            <a:spLocks noGrp="1"/>
          </p:cNvSpPr>
          <p:nvPr>
            <p:ph type="subTitle" idx="4294967295"/>
          </p:nvPr>
        </p:nvSpPr>
        <p:spPr>
          <a:xfrm>
            <a:off x="1598888" y="1899600"/>
            <a:ext cx="2687700" cy="489600"/>
          </a:xfrm>
          <a:prstGeom prst="rect">
            <a:avLst/>
          </a:prstGeom>
        </p:spPr>
        <p:txBody>
          <a:bodyPr spcFirstLastPara="1" wrap="square" lIns="0" tIns="0" rIns="0" bIns="0" anchor="t" anchorCtr="0">
            <a:noAutofit/>
          </a:bodyPr>
          <a:lstStyle/>
          <a:p>
            <a:pPr marL="0" lvl="0" indent="0" algn="l" rtl="0">
              <a:spcBef>
                <a:spcPts val="0"/>
              </a:spcBef>
              <a:spcAft>
                <a:spcPts val="1200"/>
              </a:spcAft>
              <a:buNone/>
            </a:pPr>
            <a:r>
              <a:rPr lang="en" sz="1400"/>
              <a:t>Saturn is a gas giant, composed mostly of hydrogen and helium</a:t>
            </a:r>
            <a:endParaRPr sz="1400"/>
          </a:p>
        </p:txBody>
      </p:sp>
      <p:sp>
        <p:nvSpPr>
          <p:cNvPr id="626" name="Google Shape;626;p55"/>
          <p:cNvSpPr/>
          <p:nvPr/>
        </p:nvSpPr>
        <p:spPr>
          <a:xfrm>
            <a:off x="1361100" y="2472038"/>
            <a:ext cx="19797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5"/>
          <p:cNvSpPr txBox="1">
            <a:spLocks noGrp="1"/>
          </p:cNvSpPr>
          <p:nvPr>
            <p:ph type="title"/>
          </p:nvPr>
        </p:nvSpPr>
        <p:spPr>
          <a:xfrm>
            <a:off x="1409100" y="2543780"/>
            <a:ext cx="1883700" cy="27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000" b="1">
                <a:solidFill>
                  <a:schemeClr val="lt2"/>
                </a:solidFill>
                <a:latin typeface="Syne"/>
                <a:ea typeface="Syne"/>
                <a:cs typeface="Syne"/>
                <a:sym typeface="Syne"/>
              </a:rPr>
              <a:t>Mars</a:t>
            </a:r>
            <a:endParaRPr/>
          </a:p>
        </p:txBody>
      </p:sp>
      <p:sp>
        <p:nvSpPr>
          <p:cNvPr id="628" name="Google Shape;628;p55"/>
          <p:cNvSpPr txBox="1">
            <a:spLocks noGrp="1"/>
          </p:cNvSpPr>
          <p:nvPr>
            <p:ph type="subTitle" idx="4294967295"/>
          </p:nvPr>
        </p:nvSpPr>
        <p:spPr>
          <a:xfrm>
            <a:off x="1606412" y="3043063"/>
            <a:ext cx="2687700" cy="489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400"/>
              <a:t>Despite being red, Mars is a very cold place full of iron oxide</a:t>
            </a:r>
            <a:endParaRPr sz="1400"/>
          </a:p>
        </p:txBody>
      </p:sp>
      <p:sp>
        <p:nvSpPr>
          <p:cNvPr id="629" name="Google Shape;629;p55"/>
          <p:cNvSpPr/>
          <p:nvPr/>
        </p:nvSpPr>
        <p:spPr>
          <a:xfrm>
            <a:off x="1272625" y="3615500"/>
            <a:ext cx="2106300" cy="411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5"/>
          <p:cNvSpPr txBox="1">
            <a:spLocks noGrp="1"/>
          </p:cNvSpPr>
          <p:nvPr>
            <p:ph type="title"/>
          </p:nvPr>
        </p:nvSpPr>
        <p:spPr>
          <a:xfrm>
            <a:off x="1447300" y="3687242"/>
            <a:ext cx="1883700" cy="27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000" b="1">
                <a:solidFill>
                  <a:schemeClr val="lt2"/>
                </a:solidFill>
                <a:latin typeface="Syne"/>
                <a:ea typeface="Syne"/>
                <a:cs typeface="Syne"/>
                <a:sym typeface="Syne"/>
              </a:rPr>
              <a:t>Venus</a:t>
            </a:r>
            <a:endParaRPr/>
          </a:p>
        </p:txBody>
      </p:sp>
      <p:sp>
        <p:nvSpPr>
          <p:cNvPr id="631" name="Google Shape;631;p55"/>
          <p:cNvSpPr txBox="1">
            <a:spLocks noGrp="1"/>
          </p:cNvSpPr>
          <p:nvPr>
            <p:ph type="subTitle" idx="4294967295"/>
          </p:nvPr>
        </p:nvSpPr>
        <p:spPr>
          <a:xfrm>
            <a:off x="1594762" y="4186550"/>
            <a:ext cx="2687700" cy="489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400"/>
              <a:t>Venus has a beautiful name and is the second planet from the Sun</a:t>
            </a:r>
            <a:endParaRPr sz="1400"/>
          </a:p>
        </p:txBody>
      </p:sp>
      <p:sp>
        <p:nvSpPr>
          <p:cNvPr id="632" name="Google Shape;632;p55"/>
          <p:cNvSpPr/>
          <p:nvPr/>
        </p:nvSpPr>
        <p:spPr>
          <a:xfrm>
            <a:off x="763102" y="1063789"/>
            <a:ext cx="835800" cy="835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5"/>
          <p:cNvSpPr txBox="1">
            <a:spLocks noGrp="1"/>
          </p:cNvSpPr>
          <p:nvPr>
            <p:ph type="title" idx="4294967295"/>
          </p:nvPr>
        </p:nvSpPr>
        <p:spPr>
          <a:xfrm>
            <a:off x="829875" y="1063800"/>
            <a:ext cx="678900" cy="835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100">
                <a:solidFill>
                  <a:schemeClr val="lt1"/>
                </a:solidFill>
              </a:rPr>
              <a:t>60%</a:t>
            </a:r>
            <a:endParaRPr sz="2100">
              <a:solidFill>
                <a:schemeClr val="lt1"/>
              </a:solidFill>
            </a:endParaRPr>
          </a:p>
        </p:txBody>
      </p:sp>
      <p:sp>
        <p:nvSpPr>
          <p:cNvPr id="634" name="Google Shape;634;p55"/>
          <p:cNvSpPr/>
          <p:nvPr/>
        </p:nvSpPr>
        <p:spPr>
          <a:xfrm>
            <a:off x="758952" y="2232701"/>
            <a:ext cx="835800" cy="835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5"/>
          <p:cNvSpPr txBox="1">
            <a:spLocks noGrp="1"/>
          </p:cNvSpPr>
          <p:nvPr>
            <p:ph type="title" idx="4294967295"/>
          </p:nvPr>
        </p:nvSpPr>
        <p:spPr>
          <a:xfrm>
            <a:off x="825725" y="2232713"/>
            <a:ext cx="678900" cy="835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100">
                <a:solidFill>
                  <a:schemeClr val="lt2"/>
                </a:solidFill>
              </a:rPr>
              <a:t>30%</a:t>
            </a:r>
            <a:endParaRPr sz="2100">
              <a:solidFill>
                <a:schemeClr val="lt2"/>
              </a:solidFill>
            </a:endParaRPr>
          </a:p>
        </p:txBody>
      </p:sp>
      <p:sp>
        <p:nvSpPr>
          <p:cNvPr id="636" name="Google Shape;636;p55"/>
          <p:cNvSpPr/>
          <p:nvPr/>
        </p:nvSpPr>
        <p:spPr>
          <a:xfrm>
            <a:off x="758952" y="3401651"/>
            <a:ext cx="835800" cy="835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5"/>
          <p:cNvSpPr txBox="1">
            <a:spLocks noGrp="1"/>
          </p:cNvSpPr>
          <p:nvPr>
            <p:ph type="title" idx="4294967295"/>
          </p:nvPr>
        </p:nvSpPr>
        <p:spPr>
          <a:xfrm>
            <a:off x="825725" y="3401663"/>
            <a:ext cx="678900" cy="835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100">
                <a:solidFill>
                  <a:schemeClr val="lt2"/>
                </a:solidFill>
              </a:rPr>
              <a:t>10%</a:t>
            </a:r>
            <a:endParaRPr sz="2100">
              <a:solidFill>
                <a:schemeClr val="lt2"/>
              </a:solidFill>
            </a:endParaRPr>
          </a:p>
        </p:txBody>
      </p:sp>
      <p:pic>
        <p:nvPicPr>
          <p:cNvPr id="638" name="Google Shape;638;p55" title="Chart">
            <a:hlinkClick r:id="rId4"/>
          </p:cNvPr>
          <p:cNvPicPr preferRelativeResize="0"/>
          <p:nvPr/>
        </p:nvPicPr>
        <p:blipFill>
          <a:blip r:embed="rId5">
            <a:alphaModFix/>
          </a:blip>
          <a:stretch>
            <a:fillRect/>
          </a:stretch>
        </p:blipFill>
        <p:spPr>
          <a:xfrm>
            <a:off x="5001768" y="1207008"/>
            <a:ext cx="2788919" cy="277977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56"/>
          <p:cNvSpPr/>
          <p:nvPr/>
        </p:nvSpPr>
        <p:spPr>
          <a:xfrm>
            <a:off x="4691904" y="1239018"/>
            <a:ext cx="1087200" cy="1087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6"/>
          <p:cNvSpPr/>
          <p:nvPr/>
        </p:nvSpPr>
        <p:spPr>
          <a:xfrm>
            <a:off x="3453359" y="1239019"/>
            <a:ext cx="1087200" cy="1087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5" name="Google Shape;645;p56"/>
          <p:cNvCxnSpPr>
            <a:endCxn id="643" idx="6"/>
          </p:cNvCxnSpPr>
          <p:nvPr/>
        </p:nvCxnSpPr>
        <p:spPr>
          <a:xfrm flipH="1">
            <a:off x="5779104" y="1775718"/>
            <a:ext cx="1104900" cy="6900"/>
          </a:xfrm>
          <a:prstGeom prst="straightConnector1">
            <a:avLst/>
          </a:prstGeom>
          <a:noFill/>
          <a:ln w="9525" cap="flat" cmpd="sng">
            <a:solidFill>
              <a:schemeClr val="dk2"/>
            </a:solidFill>
            <a:prstDash val="solid"/>
            <a:round/>
            <a:headEnd type="none" w="med" len="med"/>
            <a:tailEnd type="none" w="med" len="med"/>
          </a:ln>
        </p:spPr>
      </p:cxnSp>
      <p:cxnSp>
        <p:nvCxnSpPr>
          <p:cNvPr id="646" name="Google Shape;646;p56"/>
          <p:cNvCxnSpPr>
            <a:stCxn id="647" idx="2"/>
            <a:endCxn id="648" idx="0"/>
          </p:cNvCxnSpPr>
          <p:nvPr/>
        </p:nvCxnSpPr>
        <p:spPr>
          <a:xfrm rot="-5400000" flipH="1">
            <a:off x="4018313" y="2664705"/>
            <a:ext cx="524700" cy="582600"/>
          </a:xfrm>
          <a:prstGeom prst="bentConnector3">
            <a:avLst>
              <a:gd name="adj1" fmla="val 50007"/>
            </a:avLst>
          </a:prstGeom>
          <a:noFill/>
          <a:ln w="9525" cap="flat" cmpd="sng">
            <a:solidFill>
              <a:schemeClr val="dk2"/>
            </a:solidFill>
            <a:prstDash val="solid"/>
            <a:round/>
            <a:headEnd type="none" w="med" len="med"/>
            <a:tailEnd type="none" w="med" len="med"/>
          </a:ln>
        </p:spPr>
      </p:cxnSp>
      <p:cxnSp>
        <p:nvCxnSpPr>
          <p:cNvPr id="649" name="Google Shape;649;p56"/>
          <p:cNvCxnSpPr>
            <a:stCxn id="650" idx="2"/>
            <a:endCxn id="648" idx="0"/>
          </p:cNvCxnSpPr>
          <p:nvPr/>
        </p:nvCxnSpPr>
        <p:spPr>
          <a:xfrm rot="5400000">
            <a:off x="4641350" y="2624205"/>
            <a:ext cx="524700" cy="663600"/>
          </a:xfrm>
          <a:prstGeom prst="bentConnector3">
            <a:avLst>
              <a:gd name="adj1" fmla="val 50007"/>
            </a:avLst>
          </a:prstGeom>
          <a:noFill/>
          <a:ln w="9525" cap="flat" cmpd="sng">
            <a:solidFill>
              <a:schemeClr val="dk2"/>
            </a:solidFill>
            <a:prstDash val="solid"/>
            <a:round/>
            <a:headEnd type="none" w="med" len="med"/>
            <a:tailEnd type="none" w="med" len="med"/>
          </a:ln>
        </p:spPr>
      </p:cxnSp>
      <p:sp>
        <p:nvSpPr>
          <p:cNvPr id="651" name="Google Shape;651;p56"/>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TARGET</a:t>
            </a:r>
            <a:endParaRPr/>
          </a:p>
        </p:txBody>
      </p:sp>
      <p:sp>
        <p:nvSpPr>
          <p:cNvPr id="652" name="Google Shape;652;p56"/>
          <p:cNvSpPr/>
          <p:nvPr/>
        </p:nvSpPr>
        <p:spPr>
          <a:xfrm rot="-2348485">
            <a:off x="3453380" y="1239185"/>
            <a:ext cx="1086914" cy="1086914"/>
          </a:xfrm>
          <a:prstGeom prst="blockArc">
            <a:avLst>
              <a:gd name="adj1" fmla="val 16216652"/>
              <a:gd name="adj2" fmla="val 9767291"/>
              <a:gd name="adj3" fmla="val 383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6"/>
          <p:cNvSpPr/>
          <p:nvPr/>
        </p:nvSpPr>
        <p:spPr>
          <a:xfrm rot="6377965">
            <a:off x="3453425" y="1239035"/>
            <a:ext cx="1087092" cy="1087092"/>
          </a:xfrm>
          <a:prstGeom prst="blockArc">
            <a:avLst>
              <a:gd name="adj1" fmla="val 304991"/>
              <a:gd name="adj2" fmla="val 9767291"/>
              <a:gd name="adj3" fmla="val 3837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6"/>
          <p:cNvSpPr/>
          <p:nvPr/>
        </p:nvSpPr>
        <p:spPr>
          <a:xfrm>
            <a:off x="3632106" y="1400841"/>
            <a:ext cx="729600" cy="729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6"/>
          <p:cNvSpPr/>
          <p:nvPr/>
        </p:nvSpPr>
        <p:spPr>
          <a:xfrm rot="6831777">
            <a:off x="4691942" y="1239173"/>
            <a:ext cx="1087133" cy="1087133"/>
          </a:xfrm>
          <a:prstGeom prst="blockArc">
            <a:avLst>
              <a:gd name="adj1" fmla="val 12244242"/>
              <a:gd name="adj2" fmla="val 9767291"/>
              <a:gd name="adj3" fmla="val 3837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6"/>
          <p:cNvSpPr/>
          <p:nvPr/>
        </p:nvSpPr>
        <p:spPr>
          <a:xfrm>
            <a:off x="4691904" y="1239018"/>
            <a:ext cx="1087147" cy="1087147"/>
          </a:xfrm>
          <a:prstGeom prst="blockArc">
            <a:avLst>
              <a:gd name="adj1" fmla="val 16202860"/>
              <a:gd name="adj2" fmla="val 1728073"/>
              <a:gd name="adj3" fmla="val 1806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6"/>
          <p:cNvSpPr/>
          <p:nvPr/>
        </p:nvSpPr>
        <p:spPr>
          <a:xfrm>
            <a:off x="4870651" y="1400840"/>
            <a:ext cx="729600" cy="729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6"/>
          <p:cNvSpPr/>
          <p:nvPr/>
        </p:nvSpPr>
        <p:spPr>
          <a:xfrm>
            <a:off x="3582150" y="3150775"/>
            <a:ext cx="19797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6"/>
          <p:cNvSpPr txBox="1">
            <a:spLocks noGrp="1"/>
          </p:cNvSpPr>
          <p:nvPr>
            <p:ph type="title"/>
          </p:nvPr>
        </p:nvSpPr>
        <p:spPr>
          <a:xfrm>
            <a:off x="3630150" y="3218425"/>
            <a:ext cx="1883700" cy="27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000" b="1">
                <a:solidFill>
                  <a:schemeClr val="lt2"/>
                </a:solidFill>
                <a:latin typeface="Syne"/>
                <a:ea typeface="Syne"/>
                <a:cs typeface="Syne"/>
                <a:sym typeface="Syne"/>
              </a:rPr>
              <a:t>Gender</a:t>
            </a:r>
            <a:endParaRPr/>
          </a:p>
        </p:txBody>
      </p:sp>
      <p:sp>
        <p:nvSpPr>
          <p:cNvPr id="659" name="Google Shape;659;p56"/>
          <p:cNvSpPr txBox="1">
            <a:spLocks noGrp="1"/>
          </p:cNvSpPr>
          <p:nvPr>
            <p:ph type="subTitle" idx="4294967295"/>
          </p:nvPr>
        </p:nvSpPr>
        <p:spPr>
          <a:xfrm>
            <a:off x="3582150" y="3735750"/>
            <a:ext cx="1979700" cy="783600"/>
          </a:xfrm>
          <a:prstGeom prst="rect">
            <a:avLst/>
          </a:prstGeom>
        </p:spPr>
        <p:txBody>
          <a:bodyPr spcFirstLastPara="1" wrap="square" lIns="0" tIns="0" rIns="0" bIns="0" anchor="t" anchorCtr="0">
            <a:noAutofit/>
          </a:bodyPr>
          <a:lstStyle/>
          <a:p>
            <a:pPr marL="0" lvl="0" indent="0" algn="ctr" rtl="0">
              <a:spcBef>
                <a:spcPts val="0"/>
              </a:spcBef>
              <a:spcAft>
                <a:spcPts val="1200"/>
              </a:spcAft>
              <a:buNone/>
            </a:pPr>
            <a:r>
              <a:rPr lang="en" sz="1600"/>
              <a:t>Saturn is a gas giant composed mostly of hydrogen and helium</a:t>
            </a:r>
            <a:endParaRPr sz="1600"/>
          </a:p>
        </p:txBody>
      </p:sp>
      <p:sp>
        <p:nvSpPr>
          <p:cNvPr id="660" name="Google Shape;660;p56"/>
          <p:cNvSpPr/>
          <p:nvPr/>
        </p:nvSpPr>
        <p:spPr>
          <a:xfrm>
            <a:off x="1532363" y="1558100"/>
            <a:ext cx="1236600" cy="1236600"/>
          </a:xfrm>
          <a:prstGeom prst="blockArc">
            <a:avLst>
              <a:gd name="adj1" fmla="val 10800000"/>
              <a:gd name="adj2" fmla="val 0"/>
              <a:gd name="adj3"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6"/>
          <p:cNvSpPr/>
          <p:nvPr/>
        </p:nvSpPr>
        <p:spPr>
          <a:xfrm>
            <a:off x="1532363" y="1558100"/>
            <a:ext cx="1236600" cy="1236600"/>
          </a:xfrm>
          <a:prstGeom prst="blockArc">
            <a:avLst>
              <a:gd name="adj1" fmla="val 10800000"/>
              <a:gd name="adj2" fmla="val 18303695"/>
              <a:gd name="adj3" fmla="val 2489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6"/>
          <p:cNvSpPr/>
          <p:nvPr/>
        </p:nvSpPr>
        <p:spPr>
          <a:xfrm>
            <a:off x="6525413" y="1533275"/>
            <a:ext cx="1236600" cy="1236600"/>
          </a:xfrm>
          <a:prstGeom prst="blockArc">
            <a:avLst>
              <a:gd name="adj1" fmla="val 10800000"/>
              <a:gd name="adj2" fmla="val 0"/>
              <a:gd name="adj3"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6"/>
          <p:cNvSpPr/>
          <p:nvPr/>
        </p:nvSpPr>
        <p:spPr>
          <a:xfrm>
            <a:off x="6525413" y="1533275"/>
            <a:ext cx="1236600" cy="1236600"/>
          </a:xfrm>
          <a:prstGeom prst="blockArc">
            <a:avLst>
              <a:gd name="adj1" fmla="val 10800000"/>
              <a:gd name="adj2" fmla="val 20231712"/>
              <a:gd name="adj3" fmla="val 2487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4" name="Google Shape;664;p56"/>
          <p:cNvCxnSpPr>
            <a:stCxn id="644" idx="2"/>
            <a:endCxn id="661" idx="1"/>
          </p:cNvCxnSpPr>
          <p:nvPr/>
        </p:nvCxnSpPr>
        <p:spPr>
          <a:xfrm flipH="1">
            <a:off x="2417459" y="1782619"/>
            <a:ext cx="1035900" cy="13800"/>
          </a:xfrm>
          <a:prstGeom prst="straightConnector1">
            <a:avLst/>
          </a:prstGeom>
          <a:noFill/>
          <a:ln w="9525" cap="flat" cmpd="sng">
            <a:solidFill>
              <a:schemeClr val="dk2"/>
            </a:solidFill>
            <a:prstDash val="solid"/>
            <a:round/>
            <a:headEnd type="none" w="med" len="med"/>
            <a:tailEnd type="none" w="med" len="med"/>
          </a:ln>
        </p:spPr>
      </p:cxnSp>
      <p:sp>
        <p:nvSpPr>
          <p:cNvPr id="665" name="Google Shape;665;p56"/>
          <p:cNvSpPr txBox="1">
            <a:spLocks noGrp="1"/>
          </p:cNvSpPr>
          <p:nvPr>
            <p:ph type="subTitle" idx="4294967295"/>
          </p:nvPr>
        </p:nvSpPr>
        <p:spPr>
          <a:xfrm>
            <a:off x="1303625" y="2483600"/>
            <a:ext cx="1694100" cy="471900"/>
          </a:xfrm>
          <a:prstGeom prst="rect">
            <a:avLst/>
          </a:prstGeom>
        </p:spPr>
        <p:txBody>
          <a:bodyPr spcFirstLastPara="1" wrap="square" lIns="0" tIns="0" rIns="0" bIns="0" anchor="t" anchorCtr="0">
            <a:noAutofit/>
          </a:bodyPr>
          <a:lstStyle/>
          <a:p>
            <a:pPr marL="228600" lvl="0" indent="-317500" algn="ctr" rtl="0">
              <a:spcBef>
                <a:spcPts val="0"/>
              </a:spcBef>
              <a:spcAft>
                <a:spcPts val="0"/>
              </a:spcAft>
              <a:buClr>
                <a:schemeClr val="accent1"/>
              </a:buClr>
              <a:buSzPts val="1400"/>
              <a:buChar char="●"/>
            </a:pPr>
            <a:r>
              <a:rPr lang="en" sz="1400"/>
              <a:t>25 - 45 years</a:t>
            </a:r>
            <a:endParaRPr sz="1400"/>
          </a:p>
          <a:p>
            <a:pPr marL="228600" lvl="0" indent="-317500" algn="ctr" rtl="0">
              <a:spcBef>
                <a:spcPts val="0"/>
              </a:spcBef>
              <a:spcAft>
                <a:spcPts val="0"/>
              </a:spcAft>
              <a:buClr>
                <a:schemeClr val="lt2"/>
              </a:buClr>
              <a:buSzPts val="1400"/>
              <a:buChar char="●"/>
            </a:pPr>
            <a:r>
              <a:rPr lang="en" sz="1400"/>
              <a:t>45 - 55 years</a:t>
            </a:r>
            <a:endParaRPr sz="1400"/>
          </a:p>
        </p:txBody>
      </p:sp>
      <p:sp>
        <p:nvSpPr>
          <p:cNvPr id="666" name="Google Shape;666;p56"/>
          <p:cNvSpPr txBox="1">
            <a:spLocks noGrp="1"/>
          </p:cNvSpPr>
          <p:nvPr>
            <p:ph type="subTitle" idx="4294967295"/>
          </p:nvPr>
        </p:nvSpPr>
        <p:spPr>
          <a:xfrm>
            <a:off x="6275950" y="2483600"/>
            <a:ext cx="1694100" cy="471900"/>
          </a:xfrm>
          <a:prstGeom prst="rect">
            <a:avLst/>
          </a:prstGeom>
        </p:spPr>
        <p:txBody>
          <a:bodyPr spcFirstLastPara="1" wrap="square" lIns="0" tIns="0" rIns="0" bIns="0" anchor="t" anchorCtr="0">
            <a:noAutofit/>
          </a:bodyPr>
          <a:lstStyle/>
          <a:p>
            <a:pPr marL="228600" lvl="0" indent="-317500" algn="ctr" rtl="0">
              <a:spcBef>
                <a:spcPts val="0"/>
              </a:spcBef>
              <a:spcAft>
                <a:spcPts val="0"/>
              </a:spcAft>
              <a:buClr>
                <a:schemeClr val="accent1"/>
              </a:buClr>
              <a:buSzPts val="1400"/>
              <a:buChar char="●"/>
            </a:pPr>
            <a:r>
              <a:rPr lang="en" sz="1400"/>
              <a:t>25 - 45 years</a:t>
            </a:r>
            <a:endParaRPr sz="1400"/>
          </a:p>
          <a:p>
            <a:pPr marL="228600" lvl="0" indent="-317500" algn="ctr" rtl="0">
              <a:spcBef>
                <a:spcPts val="0"/>
              </a:spcBef>
              <a:spcAft>
                <a:spcPts val="0"/>
              </a:spcAft>
              <a:buClr>
                <a:schemeClr val="dk2"/>
              </a:buClr>
              <a:buSzPts val="1400"/>
              <a:buChar char="●"/>
            </a:pPr>
            <a:r>
              <a:rPr lang="en" sz="1400"/>
              <a:t>45 - 55 years</a:t>
            </a:r>
            <a:endParaRPr sz="1400"/>
          </a:p>
        </p:txBody>
      </p:sp>
      <p:cxnSp>
        <p:nvCxnSpPr>
          <p:cNvPr id="667" name="Google Shape;667;p56"/>
          <p:cNvCxnSpPr>
            <a:stCxn id="665" idx="2"/>
            <a:endCxn id="668" idx="0"/>
          </p:cNvCxnSpPr>
          <p:nvPr/>
        </p:nvCxnSpPr>
        <p:spPr>
          <a:xfrm>
            <a:off x="2150675" y="2955500"/>
            <a:ext cx="0" cy="199200"/>
          </a:xfrm>
          <a:prstGeom prst="straightConnector1">
            <a:avLst/>
          </a:prstGeom>
          <a:noFill/>
          <a:ln w="9525" cap="flat" cmpd="sng">
            <a:solidFill>
              <a:schemeClr val="dk2"/>
            </a:solidFill>
            <a:prstDash val="solid"/>
            <a:round/>
            <a:headEnd type="none" w="med" len="med"/>
            <a:tailEnd type="none" w="med" len="med"/>
          </a:ln>
        </p:spPr>
      </p:cxnSp>
      <p:sp>
        <p:nvSpPr>
          <p:cNvPr id="669" name="Google Shape;669;p56"/>
          <p:cNvSpPr/>
          <p:nvPr/>
        </p:nvSpPr>
        <p:spPr>
          <a:xfrm>
            <a:off x="1160825" y="4019725"/>
            <a:ext cx="19797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0" name="Google Shape;670;p56"/>
          <p:cNvCxnSpPr>
            <a:stCxn id="666" idx="2"/>
            <a:endCxn id="671" idx="0"/>
          </p:cNvCxnSpPr>
          <p:nvPr/>
        </p:nvCxnSpPr>
        <p:spPr>
          <a:xfrm>
            <a:off x="7123000" y="2955500"/>
            <a:ext cx="0" cy="199200"/>
          </a:xfrm>
          <a:prstGeom prst="straightConnector1">
            <a:avLst/>
          </a:prstGeom>
          <a:noFill/>
          <a:ln w="9525" cap="flat" cmpd="sng">
            <a:solidFill>
              <a:schemeClr val="dk2"/>
            </a:solidFill>
            <a:prstDash val="solid"/>
            <a:round/>
            <a:headEnd type="none" w="med" len="med"/>
            <a:tailEnd type="none" w="med" len="med"/>
          </a:ln>
        </p:spPr>
      </p:cxnSp>
      <p:sp>
        <p:nvSpPr>
          <p:cNvPr id="672" name="Google Shape;672;p56"/>
          <p:cNvSpPr/>
          <p:nvPr/>
        </p:nvSpPr>
        <p:spPr>
          <a:xfrm>
            <a:off x="6133150" y="4018900"/>
            <a:ext cx="19797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 name="Google Shape;673;p56"/>
          <p:cNvGrpSpPr/>
          <p:nvPr/>
        </p:nvGrpSpPr>
        <p:grpSpPr>
          <a:xfrm>
            <a:off x="5083371" y="1558092"/>
            <a:ext cx="319395" cy="394009"/>
            <a:chOff x="3330525" y="4399275"/>
            <a:chExt cx="390650" cy="481850"/>
          </a:xfrm>
        </p:grpSpPr>
        <p:sp>
          <p:nvSpPr>
            <p:cNvPr id="674" name="Google Shape;674;p56"/>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 name="Google Shape;675;p56"/>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 name="Google Shape;676;p56"/>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 name="Google Shape;677;p56"/>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 name="Google Shape;678;p56"/>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 name="Google Shape;679;p56"/>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 name="Google Shape;680;p56"/>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 name="Google Shape;681;p56"/>
          <p:cNvGrpSpPr/>
          <p:nvPr/>
        </p:nvGrpSpPr>
        <p:grpSpPr>
          <a:xfrm>
            <a:off x="3842319" y="1582150"/>
            <a:ext cx="294091" cy="393988"/>
            <a:chOff x="3938800" y="4399275"/>
            <a:chExt cx="359700" cy="481825"/>
          </a:xfrm>
        </p:grpSpPr>
        <p:sp>
          <p:nvSpPr>
            <p:cNvPr id="682" name="Google Shape;682;p56"/>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 name="Google Shape;683;p56"/>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 name="Google Shape;684;p56"/>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 name="Google Shape;685;p56"/>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 name="Google Shape;686;p56"/>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7" name="Google Shape;687;p56"/>
          <p:cNvGrpSpPr/>
          <p:nvPr/>
        </p:nvGrpSpPr>
        <p:grpSpPr>
          <a:xfrm>
            <a:off x="1303637" y="4101643"/>
            <a:ext cx="174690" cy="249360"/>
            <a:chOff x="-48216525" y="3936125"/>
            <a:chExt cx="211900" cy="302475"/>
          </a:xfrm>
        </p:grpSpPr>
        <p:sp>
          <p:nvSpPr>
            <p:cNvPr id="688" name="Google Shape;688;p5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692;p56"/>
          <p:cNvGrpSpPr/>
          <p:nvPr/>
        </p:nvGrpSpPr>
        <p:grpSpPr>
          <a:xfrm>
            <a:off x="1683223" y="4102762"/>
            <a:ext cx="248068" cy="247209"/>
            <a:chOff x="-13947000" y="3212800"/>
            <a:chExt cx="353675" cy="352400"/>
          </a:xfrm>
        </p:grpSpPr>
        <p:sp>
          <p:nvSpPr>
            <p:cNvPr id="693" name="Google Shape;693;p5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 name="Google Shape;695;p56"/>
          <p:cNvGrpSpPr/>
          <p:nvPr/>
        </p:nvGrpSpPr>
        <p:grpSpPr>
          <a:xfrm>
            <a:off x="2187265" y="4102314"/>
            <a:ext cx="248068" cy="248103"/>
            <a:chOff x="-13512225" y="3211525"/>
            <a:chExt cx="353675" cy="353675"/>
          </a:xfrm>
        </p:grpSpPr>
        <p:sp>
          <p:nvSpPr>
            <p:cNvPr id="696" name="Google Shape;696;p5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 name="Google Shape;701;p56"/>
          <p:cNvGrpSpPr/>
          <p:nvPr/>
        </p:nvGrpSpPr>
        <p:grpSpPr>
          <a:xfrm>
            <a:off x="2691305" y="4101775"/>
            <a:ext cx="249721" cy="249062"/>
            <a:chOff x="7083760" y="1971660"/>
            <a:chExt cx="358588" cy="357642"/>
          </a:xfrm>
        </p:grpSpPr>
        <p:sp>
          <p:nvSpPr>
            <p:cNvPr id="702" name="Google Shape;702;p5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 name="Google Shape;668;p56"/>
          <p:cNvSpPr/>
          <p:nvPr/>
        </p:nvSpPr>
        <p:spPr>
          <a:xfrm>
            <a:off x="1160825" y="3154680"/>
            <a:ext cx="19797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6"/>
          <p:cNvSpPr txBox="1">
            <a:spLocks noGrp="1"/>
          </p:cNvSpPr>
          <p:nvPr>
            <p:ph type="title"/>
          </p:nvPr>
        </p:nvSpPr>
        <p:spPr>
          <a:xfrm>
            <a:off x="1208825" y="3222330"/>
            <a:ext cx="1883700" cy="27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000" b="1">
                <a:solidFill>
                  <a:schemeClr val="lt2"/>
                </a:solidFill>
                <a:latin typeface="Syne"/>
                <a:ea typeface="Syne"/>
                <a:cs typeface="Syne"/>
                <a:sym typeface="Syne"/>
              </a:rPr>
              <a:t>Hobbies</a:t>
            </a:r>
            <a:endParaRPr/>
          </a:p>
        </p:txBody>
      </p:sp>
      <p:sp>
        <p:nvSpPr>
          <p:cNvPr id="715" name="Google Shape;715;p56"/>
          <p:cNvSpPr/>
          <p:nvPr/>
        </p:nvSpPr>
        <p:spPr>
          <a:xfrm>
            <a:off x="6275950" y="4094240"/>
            <a:ext cx="261868" cy="262564"/>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 name="Google Shape;716;p56"/>
          <p:cNvGrpSpPr/>
          <p:nvPr/>
        </p:nvGrpSpPr>
        <p:grpSpPr>
          <a:xfrm>
            <a:off x="6745246" y="4093993"/>
            <a:ext cx="263739" cy="263060"/>
            <a:chOff x="-50504575" y="3550975"/>
            <a:chExt cx="300900" cy="300125"/>
          </a:xfrm>
        </p:grpSpPr>
        <p:sp>
          <p:nvSpPr>
            <p:cNvPr id="717" name="Google Shape;717;p5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 name="Google Shape;721;p56"/>
          <p:cNvGrpSpPr/>
          <p:nvPr/>
        </p:nvGrpSpPr>
        <p:grpSpPr>
          <a:xfrm>
            <a:off x="7216413" y="4093993"/>
            <a:ext cx="263038" cy="263060"/>
            <a:chOff x="-46410500" y="3201275"/>
            <a:chExt cx="300100" cy="300125"/>
          </a:xfrm>
        </p:grpSpPr>
        <p:sp>
          <p:nvSpPr>
            <p:cNvPr id="722" name="Google Shape;722;p5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 name="Google Shape;727;p56"/>
          <p:cNvGrpSpPr/>
          <p:nvPr/>
        </p:nvGrpSpPr>
        <p:grpSpPr>
          <a:xfrm>
            <a:off x="7686878" y="4110219"/>
            <a:ext cx="263038" cy="230607"/>
            <a:chOff x="-46042675" y="3218600"/>
            <a:chExt cx="300100" cy="263100"/>
          </a:xfrm>
        </p:grpSpPr>
        <p:sp>
          <p:nvSpPr>
            <p:cNvPr id="728" name="Google Shape;728;p5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 name="Google Shape;671;p56"/>
          <p:cNvSpPr/>
          <p:nvPr/>
        </p:nvSpPr>
        <p:spPr>
          <a:xfrm>
            <a:off x="6133150" y="3154680"/>
            <a:ext cx="19797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6"/>
          <p:cNvSpPr txBox="1">
            <a:spLocks noGrp="1"/>
          </p:cNvSpPr>
          <p:nvPr>
            <p:ph type="title"/>
          </p:nvPr>
        </p:nvSpPr>
        <p:spPr>
          <a:xfrm>
            <a:off x="6181150" y="3222330"/>
            <a:ext cx="1883700" cy="27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000" b="1">
                <a:solidFill>
                  <a:schemeClr val="lt2"/>
                </a:solidFill>
                <a:latin typeface="Syne"/>
                <a:ea typeface="Syne"/>
                <a:cs typeface="Syne"/>
                <a:sym typeface="Syne"/>
              </a:rPr>
              <a:t>Hobbies</a:t>
            </a:r>
            <a:endParaRPr/>
          </a:p>
        </p:txBody>
      </p:sp>
      <p:cxnSp>
        <p:nvCxnSpPr>
          <p:cNvPr id="735" name="Google Shape;735;p56"/>
          <p:cNvCxnSpPr>
            <a:stCxn id="668" idx="2"/>
            <a:endCxn id="669" idx="0"/>
          </p:cNvCxnSpPr>
          <p:nvPr/>
        </p:nvCxnSpPr>
        <p:spPr>
          <a:xfrm>
            <a:off x="2150675" y="3566280"/>
            <a:ext cx="0" cy="453300"/>
          </a:xfrm>
          <a:prstGeom prst="straightConnector1">
            <a:avLst/>
          </a:prstGeom>
          <a:noFill/>
          <a:ln w="9525" cap="flat" cmpd="sng">
            <a:solidFill>
              <a:schemeClr val="dk2"/>
            </a:solidFill>
            <a:prstDash val="solid"/>
            <a:round/>
            <a:headEnd type="none" w="med" len="med"/>
            <a:tailEnd type="none" w="med" len="med"/>
          </a:ln>
        </p:spPr>
      </p:cxnSp>
      <p:cxnSp>
        <p:nvCxnSpPr>
          <p:cNvPr id="736" name="Google Shape;736;p56"/>
          <p:cNvCxnSpPr>
            <a:stCxn id="671" idx="2"/>
            <a:endCxn id="672" idx="0"/>
          </p:cNvCxnSpPr>
          <p:nvPr/>
        </p:nvCxnSpPr>
        <p:spPr>
          <a:xfrm>
            <a:off x="7123000" y="3566280"/>
            <a:ext cx="0" cy="452700"/>
          </a:xfrm>
          <a:prstGeom prst="straightConnector1">
            <a:avLst/>
          </a:prstGeom>
          <a:noFill/>
          <a:ln w="9525" cap="flat" cmpd="sng">
            <a:solidFill>
              <a:schemeClr val="dk2"/>
            </a:solidFill>
            <a:prstDash val="solid"/>
            <a:round/>
            <a:headEnd type="none" w="med" len="med"/>
            <a:tailEnd type="none" w="med" len="med"/>
          </a:ln>
        </p:spPr>
      </p:cxnSp>
      <p:sp>
        <p:nvSpPr>
          <p:cNvPr id="737" name="Google Shape;737;p56"/>
          <p:cNvSpPr txBox="1">
            <a:spLocks noGrp="1"/>
          </p:cNvSpPr>
          <p:nvPr>
            <p:ph type="title" idx="4294967295"/>
          </p:nvPr>
        </p:nvSpPr>
        <p:spPr>
          <a:xfrm>
            <a:off x="1578375" y="2223193"/>
            <a:ext cx="521100" cy="260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1400">
                <a:solidFill>
                  <a:schemeClr val="accent1"/>
                </a:solidFill>
              </a:rPr>
              <a:t>70%</a:t>
            </a:r>
            <a:endParaRPr sz="1400">
              <a:solidFill>
                <a:schemeClr val="accent1"/>
              </a:solidFill>
            </a:endParaRPr>
          </a:p>
        </p:txBody>
      </p:sp>
      <p:sp>
        <p:nvSpPr>
          <p:cNvPr id="738" name="Google Shape;738;p56"/>
          <p:cNvSpPr txBox="1">
            <a:spLocks noGrp="1"/>
          </p:cNvSpPr>
          <p:nvPr>
            <p:ph type="title" idx="4294967295"/>
          </p:nvPr>
        </p:nvSpPr>
        <p:spPr>
          <a:xfrm>
            <a:off x="2201850" y="2223193"/>
            <a:ext cx="521100" cy="260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1400">
                <a:solidFill>
                  <a:schemeClr val="lt2"/>
                </a:solidFill>
              </a:rPr>
              <a:t>30%</a:t>
            </a:r>
            <a:endParaRPr sz="1400">
              <a:solidFill>
                <a:schemeClr val="lt2"/>
              </a:solidFill>
            </a:endParaRPr>
          </a:p>
        </p:txBody>
      </p:sp>
      <p:sp>
        <p:nvSpPr>
          <p:cNvPr id="739" name="Google Shape;739;p56"/>
          <p:cNvSpPr txBox="1">
            <a:spLocks noGrp="1"/>
          </p:cNvSpPr>
          <p:nvPr>
            <p:ph type="title" idx="4294967295"/>
          </p:nvPr>
        </p:nvSpPr>
        <p:spPr>
          <a:xfrm>
            <a:off x="6592900" y="2223193"/>
            <a:ext cx="521100" cy="260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1400">
                <a:solidFill>
                  <a:schemeClr val="accent1"/>
                </a:solidFill>
              </a:rPr>
              <a:t>90%</a:t>
            </a:r>
            <a:endParaRPr sz="1400">
              <a:solidFill>
                <a:schemeClr val="accent1"/>
              </a:solidFill>
            </a:endParaRPr>
          </a:p>
        </p:txBody>
      </p:sp>
      <p:sp>
        <p:nvSpPr>
          <p:cNvPr id="740" name="Google Shape;740;p56"/>
          <p:cNvSpPr txBox="1">
            <a:spLocks noGrp="1"/>
          </p:cNvSpPr>
          <p:nvPr>
            <p:ph type="title" idx="4294967295"/>
          </p:nvPr>
        </p:nvSpPr>
        <p:spPr>
          <a:xfrm>
            <a:off x="7216375" y="2223193"/>
            <a:ext cx="521100" cy="260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1400">
                <a:solidFill>
                  <a:schemeClr val="lt2"/>
                </a:solidFill>
              </a:rPr>
              <a:t>10%</a:t>
            </a:r>
            <a:endParaRPr sz="1400">
              <a:solidFill>
                <a:schemeClr val="lt2"/>
              </a:solidFill>
            </a:endParaRPr>
          </a:p>
        </p:txBody>
      </p:sp>
      <p:sp>
        <p:nvSpPr>
          <p:cNvPr id="647" name="Google Shape;647;p56"/>
          <p:cNvSpPr txBox="1">
            <a:spLocks noGrp="1"/>
          </p:cNvSpPr>
          <p:nvPr>
            <p:ph type="title" idx="4294967295"/>
          </p:nvPr>
        </p:nvSpPr>
        <p:spPr>
          <a:xfrm>
            <a:off x="3728813" y="2433255"/>
            <a:ext cx="521100" cy="260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1400">
                <a:solidFill>
                  <a:schemeClr val="lt2"/>
                </a:solidFill>
              </a:rPr>
              <a:t>60%</a:t>
            </a:r>
            <a:endParaRPr sz="1400">
              <a:solidFill>
                <a:schemeClr val="lt2"/>
              </a:solidFill>
            </a:endParaRPr>
          </a:p>
        </p:txBody>
      </p:sp>
      <p:sp>
        <p:nvSpPr>
          <p:cNvPr id="650" name="Google Shape;650;p56"/>
          <p:cNvSpPr txBox="1">
            <a:spLocks noGrp="1"/>
          </p:cNvSpPr>
          <p:nvPr>
            <p:ph type="title" idx="4294967295"/>
          </p:nvPr>
        </p:nvSpPr>
        <p:spPr>
          <a:xfrm>
            <a:off x="4974950" y="2433255"/>
            <a:ext cx="521100" cy="260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1400">
                <a:solidFill>
                  <a:schemeClr val="lt2"/>
                </a:solidFill>
              </a:rPr>
              <a:t>20%</a:t>
            </a:r>
            <a:endParaRPr sz="1400">
              <a:solidFill>
                <a:schemeClr val="lt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58"/>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BUSINESS MODEL</a:t>
            </a:r>
            <a:endParaRPr/>
          </a:p>
        </p:txBody>
      </p:sp>
      <p:sp>
        <p:nvSpPr>
          <p:cNvPr id="763" name="Google Shape;763;p58"/>
          <p:cNvSpPr/>
          <p:nvPr/>
        </p:nvSpPr>
        <p:spPr>
          <a:xfrm>
            <a:off x="2066725" y="1438700"/>
            <a:ext cx="1979700" cy="4116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64" name="Google Shape;764;p58"/>
          <p:cNvSpPr/>
          <p:nvPr/>
        </p:nvSpPr>
        <p:spPr>
          <a:xfrm>
            <a:off x="2066725" y="2551038"/>
            <a:ext cx="1979700" cy="411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65" name="Google Shape;765;p58"/>
          <p:cNvSpPr txBox="1">
            <a:spLocks noGrp="1"/>
          </p:cNvSpPr>
          <p:nvPr>
            <p:ph type="title"/>
          </p:nvPr>
        </p:nvSpPr>
        <p:spPr>
          <a:xfrm>
            <a:off x="2142150" y="2610874"/>
            <a:ext cx="1827900" cy="27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000" b="1">
                <a:solidFill>
                  <a:schemeClr val="lt2"/>
                </a:solidFill>
                <a:latin typeface="Syne"/>
                <a:ea typeface="Syne"/>
                <a:cs typeface="Syne"/>
                <a:sym typeface="Syne"/>
              </a:rPr>
              <a:t>Mercury</a:t>
            </a:r>
            <a:endParaRPr/>
          </a:p>
        </p:txBody>
      </p:sp>
      <p:sp>
        <p:nvSpPr>
          <p:cNvPr id="766" name="Google Shape;766;p58"/>
          <p:cNvSpPr txBox="1">
            <a:spLocks noGrp="1"/>
          </p:cNvSpPr>
          <p:nvPr>
            <p:ph type="subTitle" idx="4294967295"/>
          </p:nvPr>
        </p:nvSpPr>
        <p:spPr>
          <a:xfrm>
            <a:off x="4599275" y="2491650"/>
            <a:ext cx="2478000" cy="530400"/>
          </a:xfrm>
          <a:prstGeom prst="rect">
            <a:avLst/>
          </a:prstGeom>
        </p:spPr>
        <p:txBody>
          <a:bodyPr spcFirstLastPara="1" wrap="square" lIns="0" tIns="0" rIns="0" bIns="0" anchor="t" anchorCtr="0">
            <a:noAutofit/>
          </a:bodyPr>
          <a:lstStyle/>
          <a:p>
            <a:pPr marL="0" lvl="0" indent="0" algn="l" rtl="0">
              <a:spcBef>
                <a:spcPts val="0"/>
              </a:spcBef>
              <a:spcAft>
                <a:spcPts val="1200"/>
              </a:spcAft>
              <a:buNone/>
            </a:pPr>
            <a:r>
              <a:rPr lang="en" sz="1600"/>
              <a:t>Mercury is the closest planet to the Sun </a:t>
            </a:r>
            <a:endParaRPr sz="1600"/>
          </a:p>
        </p:txBody>
      </p:sp>
      <p:sp>
        <p:nvSpPr>
          <p:cNvPr id="767" name="Google Shape;767;p58"/>
          <p:cNvSpPr txBox="1">
            <a:spLocks noGrp="1"/>
          </p:cNvSpPr>
          <p:nvPr>
            <p:ph type="title" idx="4294967295"/>
          </p:nvPr>
        </p:nvSpPr>
        <p:spPr>
          <a:xfrm>
            <a:off x="2143109" y="1506361"/>
            <a:ext cx="1827900" cy="27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2000" b="1">
                <a:solidFill>
                  <a:schemeClr val="lt1"/>
                </a:solidFill>
                <a:latin typeface="Syne"/>
                <a:ea typeface="Syne"/>
                <a:cs typeface="Syne"/>
                <a:sym typeface="Syne"/>
              </a:rPr>
              <a:t>Venus</a:t>
            </a:r>
            <a:endParaRPr>
              <a:solidFill>
                <a:schemeClr val="lt1"/>
              </a:solidFill>
            </a:endParaRPr>
          </a:p>
        </p:txBody>
      </p:sp>
      <p:sp>
        <p:nvSpPr>
          <p:cNvPr id="768" name="Google Shape;768;p58"/>
          <p:cNvSpPr txBox="1">
            <a:spLocks noGrp="1"/>
          </p:cNvSpPr>
          <p:nvPr>
            <p:ph type="subTitle" idx="4294967295"/>
          </p:nvPr>
        </p:nvSpPr>
        <p:spPr>
          <a:xfrm>
            <a:off x="4601513" y="1378850"/>
            <a:ext cx="2474400" cy="531300"/>
          </a:xfrm>
          <a:prstGeom prst="rect">
            <a:avLst/>
          </a:prstGeom>
        </p:spPr>
        <p:txBody>
          <a:bodyPr spcFirstLastPara="1" wrap="square" lIns="0" tIns="0" rIns="0" bIns="0" anchor="t" anchorCtr="0">
            <a:noAutofit/>
          </a:bodyPr>
          <a:lstStyle/>
          <a:p>
            <a:pPr marL="0" lvl="0" indent="0" algn="l" rtl="0">
              <a:spcBef>
                <a:spcPts val="0"/>
              </a:spcBef>
              <a:spcAft>
                <a:spcPts val="1200"/>
              </a:spcAft>
              <a:buNone/>
            </a:pPr>
            <a:r>
              <a:rPr lang="en" sz="1600"/>
              <a:t>The second planet from the Sun. It’s terribly hot</a:t>
            </a:r>
            <a:endParaRPr sz="1600"/>
          </a:p>
        </p:txBody>
      </p:sp>
      <p:sp>
        <p:nvSpPr>
          <p:cNvPr id="769" name="Google Shape;769;p58"/>
          <p:cNvSpPr/>
          <p:nvPr/>
        </p:nvSpPr>
        <p:spPr>
          <a:xfrm>
            <a:off x="2066725" y="3647750"/>
            <a:ext cx="1979700" cy="411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70" name="Google Shape;770;p58"/>
          <p:cNvSpPr txBox="1">
            <a:spLocks noGrp="1"/>
          </p:cNvSpPr>
          <p:nvPr>
            <p:ph type="title"/>
          </p:nvPr>
        </p:nvSpPr>
        <p:spPr>
          <a:xfrm>
            <a:off x="2143109" y="3715411"/>
            <a:ext cx="1827900" cy="27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000" b="1">
                <a:solidFill>
                  <a:schemeClr val="lt1"/>
                </a:solidFill>
                <a:latin typeface="Syne"/>
                <a:ea typeface="Syne"/>
                <a:cs typeface="Syne"/>
                <a:sym typeface="Syne"/>
              </a:rPr>
              <a:t>Mars</a:t>
            </a:r>
            <a:endParaRPr>
              <a:solidFill>
                <a:schemeClr val="lt1"/>
              </a:solidFill>
            </a:endParaRPr>
          </a:p>
        </p:txBody>
      </p:sp>
      <p:sp>
        <p:nvSpPr>
          <p:cNvPr id="771" name="Google Shape;771;p58"/>
          <p:cNvSpPr txBox="1">
            <a:spLocks noGrp="1"/>
          </p:cNvSpPr>
          <p:nvPr>
            <p:ph type="subTitle" idx="4294967295"/>
          </p:nvPr>
        </p:nvSpPr>
        <p:spPr>
          <a:xfrm>
            <a:off x="4599275" y="3566738"/>
            <a:ext cx="2478000" cy="53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600"/>
              <a:t>Despite being red, Mars is a cold place</a:t>
            </a:r>
            <a:endParaRPr sz="1600"/>
          </a:p>
        </p:txBody>
      </p:sp>
      <p:cxnSp>
        <p:nvCxnSpPr>
          <p:cNvPr id="772" name="Google Shape;772;p58"/>
          <p:cNvCxnSpPr>
            <a:stCxn id="763" idx="2"/>
            <a:endCxn id="764" idx="0"/>
          </p:cNvCxnSpPr>
          <p:nvPr/>
        </p:nvCxnSpPr>
        <p:spPr>
          <a:xfrm>
            <a:off x="3056575" y="1850300"/>
            <a:ext cx="0" cy="700800"/>
          </a:xfrm>
          <a:prstGeom prst="straightConnector1">
            <a:avLst/>
          </a:prstGeom>
          <a:noFill/>
          <a:ln w="19050" cap="flat" cmpd="sng">
            <a:solidFill>
              <a:schemeClr val="dk1"/>
            </a:solidFill>
            <a:prstDash val="dot"/>
            <a:round/>
            <a:headEnd type="none" w="med" len="med"/>
            <a:tailEnd type="none" w="med" len="med"/>
          </a:ln>
        </p:spPr>
      </p:cxnSp>
      <p:cxnSp>
        <p:nvCxnSpPr>
          <p:cNvPr id="773" name="Google Shape;773;p58"/>
          <p:cNvCxnSpPr>
            <a:stCxn id="764" idx="2"/>
            <a:endCxn id="769" idx="0"/>
          </p:cNvCxnSpPr>
          <p:nvPr/>
        </p:nvCxnSpPr>
        <p:spPr>
          <a:xfrm>
            <a:off x="3056575" y="2962638"/>
            <a:ext cx="0" cy="685200"/>
          </a:xfrm>
          <a:prstGeom prst="straightConnector1">
            <a:avLst/>
          </a:prstGeom>
          <a:noFill/>
          <a:ln w="19050" cap="flat" cmpd="sng">
            <a:solidFill>
              <a:schemeClr val="dk1"/>
            </a:solidFill>
            <a:prstDash val="dot"/>
            <a:round/>
            <a:headEnd type="none" w="med" len="med"/>
            <a:tailEnd type="none" w="med" len="med"/>
          </a:ln>
        </p:spPr>
      </p:cxnSp>
      <p:sp>
        <p:nvSpPr>
          <p:cNvPr id="774" name="Google Shape;774;p58"/>
          <p:cNvSpPr/>
          <p:nvPr/>
        </p:nvSpPr>
        <p:spPr>
          <a:xfrm>
            <a:off x="3748088" y="1359958"/>
            <a:ext cx="569100" cy="56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8"/>
          <p:cNvSpPr/>
          <p:nvPr/>
        </p:nvSpPr>
        <p:spPr>
          <a:xfrm>
            <a:off x="3748088" y="2463358"/>
            <a:ext cx="569100" cy="569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8"/>
          <p:cNvSpPr/>
          <p:nvPr/>
        </p:nvSpPr>
        <p:spPr>
          <a:xfrm>
            <a:off x="3748088" y="3566758"/>
            <a:ext cx="569100" cy="56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 name="Google Shape;777;p58"/>
          <p:cNvGrpSpPr/>
          <p:nvPr/>
        </p:nvGrpSpPr>
        <p:grpSpPr>
          <a:xfrm>
            <a:off x="3915589" y="1451605"/>
            <a:ext cx="234097" cy="385802"/>
            <a:chOff x="6590722" y="1443486"/>
            <a:chExt cx="280457" cy="462204"/>
          </a:xfrm>
        </p:grpSpPr>
        <p:sp>
          <p:nvSpPr>
            <p:cNvPr id="778" name="Google Shape;778;p58"/>
            <p:cNvSpPr/>
            <p:nvPr/>
          </p:nvSpPr>
          <p:spPr>
            <a:xfrm>
              <a:off x="6658498" y="1785042"/>
              <a:ext cx="143216" cy="26857"/>
            </a:xfrm>
            <a:custGeom>
              <a:avLst/>
              <a:gdLst/>
              <a:ahLst/>
              <a:cxnLst/>
              <a:rect l="l" t="t" r="r" b="b"/>
              <a:pathLst>
                <a:path w="2037" h="382" extrusionOk="0">
                  <a:moveTo>
                    <a:pt x="1" y="1"/>
                  </a:moveTo>
                  <a:lnTo>
                    <a:pt x="1" y="382"/>
                  </a:lnTo>
                  <a:lnTo>
                    <a:pt x="2036" y="382"/>
                  </a:lnTo>
                  <a:lnTo>
                    <a:pt x="20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8"/>
            <p:cNvSpPr/>
            <p:nvPr/>
          </p:nvSpPr>
          <p:spPr>
            <a:xfrm>
              <a:off x="6697027" y="1564907"/>
              <a:ext cx="67003" cy="87955"/>
            </a:xfrm>
            <a:custGeom>
              <a:avLst/>
              <a:gdLst/>
              <a:ahLst/>
              <a:cxnLst/>
              <a:rect l="l" t="t" r="r" b="b"/>
              <a:pathLst>
                <a:path w="953" h="1251" extrusionOk="0">
                  <a:moveTo>
                    <a:pt x="476" y="0"/>
                  </a:moveTo>
                  <a:cubicBezTo>
                    <a:pt x="262" y="227"/>
                    <a:pt x="0" y="572"/>
                    <a:pt x="0" y="798"/>
                  </a:cubicBezTo>
                  <a:cubicBezTo>
                    <a:pt x="0" y="953"/>
                    <a:pt x="48" y="1072"/>
                    <a:pt x="143" y="1167"/>
                  </a:cubicBezTo>
                  <a:cubicBezTo>
                    <a:pt x="179" y="1215"/>
                    <a:pt x="238" y="1227"/>
                    <a:pt x="298" y="1251"/>
                  </a:cubicBezTo>
                  <a:lnTo>
                    <a:pt x="298" y="822"/>
                  </a:lnTo>
                  <a:cubicBezTo>
                    <a:pt x="298" y="715"/>
                    <a:pt x="381" y="631"/>
                    <a:pt x="476" y="631"/>
                  </a:cubicBezTo>
                  <a:cubicBezTo>
                    <a:pt x="584" y="631"/>
                    <a:pt x="679" y="715"/>
                    <a:pt x="679" y="822"/>
                  </a:cubicBezTo>
                  <a:lnTo>
                    <a:pt x="679" y="1251"/>
                  </a:lnTo>
                  <a:cubicBezTo>
                    <a:pt x="715" y="1227"/>
                    <a:pt x="774" y="1215"/>
                    <a:pt x="822" y="1167"/>
                  </a:cubicBezTo>
                  <a:cubicBezTo>
                    <a:pt x="917" y="1096"/>
                    <a:pt x="953" y="977"/>
                    <a:pt x="953" y="798"/>
                  </a:cubicBezTo>
                  <a:cubicBezTo>
                    <a:pt x="953" y="536"/>
                    <a:pt x="679" y="203"/>
                    <a:pt x="4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8"/>
            <p:cNvSpPr/>
            <p:nvPr/>
          </p:nvSpPr>
          <p:spPr>
            <a:xfrm>
              <a:off x="6658498" y="1838617"/>
              <a:ext cx="143216" cy="67073"/>
            </a:xfrm>
            <a:custGeom>
              <a:avLst/>
              <a:gdLst/>
              <a:ahLst/>
              <a:cxnLst/>
              <a:rect l="l" t="t" r="r" b="b"/>
              <a:pathLst>
                <a:path w="2037" h="954" extrusionOk="0">
                  <a:moveTo>
                    <a:pt x="1" y="1"/>
                  </a:moveTo>
                  <a:cubicBezTo>
                    <a:pt x="1" y="536"/>
                    <a:pt x="429" y="953"/>
                    <a:pt x="953" y="953"/>
                  </a:cubicBezTo>
                  <a:lnTo>
                    <a:pt x="1084" y="953"/>
                  </a:lnTo>
                  <a:cubicBezTo>
                    <a:pt x="1620" y="953"/>
                    <a:pt x="2036" y="513"/>
                    <a:pt x="20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8"/>
            <p:cNvSpPr/>
            <p:nvPr/>
          </p:nvSpPr>
          <p:spPr>
            <a:xfrm>
              <a:off x="6590722" y="1443486"/>
              <a:ext cx="280457" cy="313993"/>
            </a:xfrm>
            <a:custGeom>
              <a:avLst/>
              <a:gdLst/>
              <a:ahLst/>
              <a:cxnLst/>
              <a:rect l="l" t="t" r="r" b="b"/>
              <a:pathLst>
                <a:path w="3989" h="4466" extrusionOk="0">
                  <a:moveTo>
                    <a:pt x="1988" y="1"/>
                  </a:moveTo>
                  <a:cubicBezTo>
                    <a:pt x="893" y="1"/>
                    <a:pt x="0" y="894"/>
                    <a:pt x="0" y="2001"/>
                  </a:cubicBezTo>
                  <a:cubicBezTo>
                    <a:pt x="0" y="2549"/>
                    <a:pt x="226" y="3037"/>
                    <a:pt x="584" y="3418"/>
                  </a:cubicBezTo>
                  <a:cubicBezTo>
                    <a:pt x="834" y="3668"/>
                    <a:pt x="965" y="3990"/>
                    <a:pt x="965" y="4347"/>
                  </a:cubicBezTo>
                  <a:lnTo>
                    <a:pt x="965" y="4466"/>
                  </a:lnTo>
                  <a:lnTo>
                    <a:pt x="1786" y="4466"/>
                  </a:lnTo>
                  <a:lnTo>
                    <a:pt x="1786" y="3382"/>
                  </a:lnTo>
                  <a:cubicBezTo>
                    <a:pt x="1369" y="3311"/>
                    <a:pt x="1119" y="3001"/>
                    <a:pt x="1119" y="2537"/>
                  </a:cubicBezTo>
                  <a:cubicBezTo>
                    <a:pt x="1119" y="1989"/>
                    <a:pt x="1774" y="1370"/>
                    <a:pt x="1846" y="1311"/>
                  </a:cubicBezTo>
                  <a:cubicBezTo>
                    <a:pt x="1881" y="1281"/>
                    <a:pt x="1926" y="1266"/>
                    <a:pt x="1971" y="1266"/>
                  </a:cubicBezTo>
                  <a:cubicBezTo>
                    <a:pt x="2015" y="1266"/>
                    <a:pt x="2060" y="1281"/>
                    <a:pt x="2096" y="1311"/>
                  </a:cubicBezTo>
                  <a:cubicBezTo>
                    <a:pt x="2167" y="1370"/>
                    <a:pt x="2822" y="1989"/>
                    <a:pt x="2822" y="2537"/>
                  </a:cubicBezTo>
                  <a:cubicBezTo>
                    <a:pt x="2822" y="3001"/>
                    <a:pt x="2572" y="3323"/>
                    <a:pt x="2155" y="3382"/>
                  </a:cubicBezTo>
                  <a:lnTo>
                    <a:pt x="2155" y="4466"/>
                  </a:lnTo>
                  <a:lnTo>
                    <a:pt x="2989" y="4466"/>
                  </a:lnTo>
                  <a:lnTo>
                    <a:pt x="2989" y="4347"/>
                  </a:lnTo>
                  <a:cubicBezTo>
                    <a:pt x="2989" y="3990"/>
                    <a:pt x="3143" y="3668"/>
                    <a:pt x="3381" y="3418"/>
                  </a:cubicBezTo>
                  <a:cubicBezTo>
                    <a:pt x="3739" y="3061"/>
                    <a:pt x="3953" y="2549"/>
                    <a:pt x="3953" y="2001"/>
                  </a:cubicBezTo>
                  <a:cubicBezTo>
                    <a:pt x="3989" y="918"/>
                    <a:pt x="3096" y="25"/>
                    <a:pt x="19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58"/>
          <p:cNvGrpSpPr/>
          <p:nvPr/>
        </p:nvGrpSpPr>
        <p:grpSpPr>
          <a:xfrm>
            <a:off x="3840453" y="3645493"/>
            <a:ext cx="384368" cy="381641"/>
            <a:chOff x="6544670" y="1979233"/>
            <a:chExt cx="465506" cy="462203"/>
          </a:xfrm>
        </p:grpSpPr>
        <p:sp>
          <p:nvSpPr>
            <p:cNvPr id="783" name="Google Shape;783;p58"/>
            <p:cNvSpPr/>
            <p:nvPr/>
          </p:nvSpPr>
          <p:spPr>
            <a:xfrm>
              <a:off x="6790748" y="1979233"/>
              <a:ext cx="110594" cy="111437"/>
            </a:xfrm>
            <a:custGeom>
              <a:avLst/>
              <a:gdLst/>
              <a:ahLst/>
              <a:cxnLst/>
              <a:rect l="l" t="t" r="r" b="b"/>
              <a:pathLst>
                <a:path w="1573" h="1585" extrusionOk="0">
                  <a:moveTo>
                    <a:pt x="787" y="1"/>
                  </a:moveTo>
                  <a:cubicBezTo>
                    <a:pt x="358" y="1"/>
                    <a:pt x="1" y="358"/>
                    <a:pt x="1" y="787"/>
                  </a:cubicBezTo>
                  <a:cubicBezTo>
                    <a:pt x="1" y="1227"/>
                    <a:pt x="358" y="1584"/>
                    <a:pt x="787" y="1584"/>
                  </a:cubicBezTo>
                  <a:cubicBezTo>
                    <a:pt x="1215" y="1584"/>
                    <a:pt x="1572" y="1227"/>
                    <a:pt x="1572" y="787"/>
                  </a:cubicBezTo>
                  <a:cubicBezTo>
                    <a:pt x="1572" y="358"/>
                    <a:pt x="1215" y="1"/>
                    <a:pt x="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8"/>
            <p:cNvSpPr/>
            <p:nvPr/>
          </p:nvSpPr>
          <p:spPr>
            <a:xfrm>
              <a:off x="6544670" y="2149167"/>
              <a:ext cx="465506" cy="292268"/>
            </a:xfrm>
            <a:custGeom>
              <a:avLst/>
              <a:gdLst/>
              <a:ahLst/>
              <a:cxnLst/>
              <a:rect l="l" t="t" r="r" b="b"/>
              <a:pathLst>
                <a:path w="6621" h="4157" extrusionOk="0">
                  <a:moveTo>
                    <a:pt x="1989" y="1"/>
                  </a:moveTo>
                  <a:cubicBezTo>
                    <a:pt x="1381" y="1"/>
                    <a:pt x="881" y="453"/>
                    <a:pt x="774" y="1072"/>
                  </a:cubicBezTo>
                  <a:cubicBezTo>
                    <a:pt x="738" y="1084"/>
                    <a:pt x="715" y="1084"/>
                    <a:pt x="667" y="1084"/>
                  </a:cubicBezTo>
                  <a:cubicBezTo>
                    <a:pt x="660" y="1085"/>
                    <a:pt x="654" y="1085"/>
                    <a:pt x="647" y="1085"/>
                  </a:cubicBezTo>
                  <a:cubicBezTo>
                    <a:pt x="524" y="1085"/>
                    <a:pt x="416" y="982"/>
                    <a:pt x="405" y="846"/>
                  </a:cubicBezTo>
                  <a:cubicBezTo>
                    <a:pt x="405" y="751"/>
                    <a:pt x="465" y="680"/>
                    <a:pt x="548" y="668"/>
                  </a:cubicBezTo>
                  <a:cubicBezTo>
                    <a:pt x="655" y="656"/>
                    <a:pt x="738" y="560"/>
                    <a:pt x="727" y="453"/>
                  </a:cubicBezTo>
                  <a:cubicBezTo>
                    <a:pt x="716" y="368"/>
                    <a:pt x="639" y="283"/>
                    <a:pt x="554" y="283"/>
                  </a:cubicBezTo>
                  <a:cubicBezTo>
                    <a:pt x="544" y="283"/>
                    <a:pt x="534" y="284"/>
                    <a:pt x="524" y="287"/>
                  </a:cubicBezTo>
                  <a:cubicBezTo>
                    <a:pt x="226" y="310"/>
                    <a:pt x="0" y="560"/>
                    <a:pt x="12" y="882"/>
                  </a:cubicBezTo>
                  <a:cubicBezTo>
                    <a:pt x="36" y="1215"/>
                    <a:pt x="310" y="1477"/>
                    <a:pt x="655" y="1477"/>
                  </a:cubicBezTo>
                  <a:lnTo>
                    <a:pt x="738" y="1477"/>
                  </a:lnTo>
                  <a:lnTo>
                    <a:pt x="738" y="2204"/>
                  </a:lnTo>
                  <a:cubicBezTo>
                    <a:pt x="738" y="2823"/>
                    <a:pt x="1167" y="3358"/>
                    <a:pt x="1750" y="3466"/>
                  </a:cubicBezTo>
                  <a:lnTo>
                    <a:pt x="1750" y="3954"/>
                  </a:lnTo>
                  <a:cubicBezTo>
                    <a:pt x="1750" y="4061"/>
                    <a:pt x="1846" y="4156"/>
                    <a:pt x="1941" y="4156"/>
                  </a:cubicBezTo>
                  <a:lnTo>
                    <a:pt x="2393" y="4156"/>
                  </a:lnTo>
                  <a:cubicBezTo>
                    <a:pt x="2501" y="4156"/>
                    <a:pt x="2584" y="4061"/>
                    <a:pt x="2584" y="3954"/>
                  </a:cubicBezTo>
                  <a:lnTo>
                    <a:pt x="2584" y="3454"/>
                  </a:lnTo>
                  <a:lnTo>
                    <a:pt x="3965" y="3454"/>
                  </a:lnTo>
                  <a:lnTo>
                    <a:pt x="3965" y="3954"/>
                  </a:lnTo>
                  <a:cubicBezTo>
                    <a:pt x="3965" y="4061"/>
                    <a:pt x="4060" y="4156"/>
                    <a:pt x="4167" y="4156"/>
                  </a:cubicBezTo>
                  <a:lnTo>
                    <a:pt x="4608" y="4156"/>
                  </a:lnTo>
                  <a:cubicBezTo>
                    <a:pt x="4715" y="4156"/>
                    <a:pt x="4798" y="4061"/>
                    <a:pt x="4798" y="3954"/>
                  </a:cubicBezTo>
                  <a:lnTo>
                    <a:pt x="4798" y="3442"/>
                  </a:lnTo>
                  <a:cubicBezTo>
                    <a:pt x="5370" y="3358"/>
                    <a:pt x="5834" y="2882"/>
                    <a:pt x="5870" y="2287"/>
                  </a:cubicBezTo>
                  <a:lnTo>
                    <a:pt x="6394" y="2287"/>
                  </a:lnTo>
                  <a:cubicBezTo>
                    <a:pt x="6489" y="2287"/>
                    <a:pt x="6561" y="2215"/>
                    <a:pt x="6561" y="2132"/>
                  </a:cubicBezTo>
                  <a:lnTo>
                    <a:pt x="6561" y="1299"/>
                  </a:lnTo>
                  <a:cubicBezTo>
                    <a:pt x="6620" y="1203"/>
                    <a:pt x="6549" y="1132"/>
                    <a:pt x="6453" y="1132"/>
                  </a:cubicBezTo>
                  <a:lnTo>
                    <a:pt x="5918" y="1132"/>
                  </a:lnTo>
                  <a:cubicBezTo>
                    <a:pt x="5846" y="489"/>
                    <a:pt x="5322" y="1"/>
                    <a:pt x="4691" y="1"/>
                  </a:cubicBezTo>
                  <a:lnTo>
                    <a:pt x="4394" y="1"/>
                  </a:lnTo>
                  <a:cubicBezTo>
                    <a:pt x="4453" y="144"/>
                    <a:pt x="4477" y="299"/>
                    <a:pt x="4477" y="453"/>
                  </a:cubicBezTo>
                  <a:cubicBezTo>
                    <a:pt x="4477" y="549"/>
                    <a:pt x="4465" y="620"/>
                    <a:pt x="4453" y="715"/>
                  </a:cubicBezTo>
                  <a:lnTo>
                    <a:pt x="4644" y="715"/>
                  </a:lnTo>
                  <a:cubicBezTo>
                    <a:pt x="4727" y="715"/>
                    <a:pt x="4822" y="775"/>
                    <a:pt x="4834" y="858"/>
                  </a:cubicBezTo>
                  <a:cubicBezTo>
                    <a:pt x="4870" y="989"/>
                    <a:pt x="4775" y="1096"/>
                    <a:pt x="4644" y="1096"/>
                  </a:cubicBezTo>
                  <a:lnTo>
                    <a:pt x="1953" y="1096"/>
                  </a:lnTo>
                  <a:cubicBezTo>
                    <a:pt x="1858" y="1096"/>
                    <a:pt x="1774" y="1037"/>
                    <a:pt x="1750" y="953"/>
                  </a:cubicBezTo>
                  <a:cubicBezTo>
                    <a:pt x="1727" y="811"/>
                    <a:pt x="1810" y="715"/>
                    <a:pt x="1953" y="715"/>
                  </a:cubicBezTo>
                  <a:lnTo>
                    <a:pt x="2155" y="715"/>
                  </a:lnTo>
                  <a:cubicBezTo>
                    <a:pt x="2143" y="620"/>
                    <a:pt x="2131" y="549"/>
                    <a:pt x="2131" y="453"/>
                  </a:cubicBezTo>
                  <a:cubicBezTo>
                    <a:pt x="2131" y="299"/>
                    <a:pt x="2155" y="132"/>
                    <a:pt x="2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8"/>
            <p:cNvSpPr/>
            <p:nvPr/>
          </p:nvSpPr>
          <p:spPr>
            <a:xfrm>
              <a:off x="6723814" y="2127442"/>
              <a:ext cx="110523" cy="72909"/>
            </a:xfrm>
            <a:custGeom>
              <a:avLst/>
              <a:gdLst/>
              <a:ahLst/>
              <a:cxnLst/>
              <a:rect l="l" t="t" r="r" b="b"/>
              <a:pathLst>
                <a:path w="1572" h="1037" extrusionOk="0">
                  <a:moveTo>
                    <a:pt x="786" y="0"/>
                  </a:moveTo>
                  <a:cubicBezTo>
                    <a:pt x="357" y="0"/>
                    <a:pt x="0" y="358"/>
                    <a:pt x="0" y="786"/>
                  </a:cubicBezTo>
                  <a:cubicBezTo>
                    <a:pt x="0" y="869"/>
                    <a:pt x="12" y="953"/>
                    <a:pt x="36" y="1036"/>
                  </a:cubicBezTo>
                  <a:lnTo>
                    <a:pt x="1524" y="1036"/>
                  </a:lnTo>
                  <a:cubicBezTo>
                    <a:pt x="1560" y="965"/>
                    <a:pt x="1572" y="869"/>
                    <a:pt x="1572" y="786"/>
                  </a:cubicBezTo>
                  <a:cubicBezTo>
                    <a:pt x="1572" y="358"/>
                    <a:pt x="1215" y="0"/>
                    <a:pt x="7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58"/>
          <p:cNvGrpSpPr/>
          <p:nvPr/>
        </p:nvGrpSpPr>
        <p:grpSpPr>
          <a:xfrm>
            <a:off x="3840460" y="2554998"/>
            <a:ext cx="384355" cy="385804"/>
            <a:chOff x="4644459" y="3386448"/>
            <a:chExt cx="462131" cy="463819"/>
          </a:xfrm>
        </p:grpSpPr>
        <p:sp>
          <p:nvSpPr>
            <p:cNvPr id="787" name="Google Shape;787;p58"/>
            <p:cNvSpPr/>
            <p:nvPr/>
          </p:nvSpPr>
          <p:spPr>
            <a:xfrm>
              <a:off x="4650295" y="3388979"/>
              <a:ext cx="147365" cy="148982"/>
            </a:xfrm>
            <a:custGeom>
              <a:avLst/>
              <a:gdLst/>
              <a:ahLst/>
              <a:cxnLst/>
              <a:rect l="l" t="t" r="r" b="b"/>
              <a:pathLst>
                <a:path w="2096" h="2119" extrusionOk="0">
                  <a:moveTo>
                    <a:pt x="1905" y="0"/>
                  </a:moveTo>
                  <a:cubicBezTo>
                    <a:pt x="1667" y="12"/>
                    <a:pt x="810" y="95"/>
                    <a:pt x="417" y="548"/>
                  </a:cubicBezTo>
                  <a:cubicBezTo>
                    <a:pt x="12" y="1024"/>
                    <a:pt x="0" y="1536"/>
                    <a:pt x="239" y="1845"/>
                  </a:cubicBezTo>
                  <a:cubicBezTo>
                    <a:pt x="370" y="1560"/>
                    <a:pt x="548" y="1298"/>
                    <a:pt x="774" y="1060"/>
                  </a:cubicBezTo>
                  <a:cubicBezTo>
                    <a:pt x="805" y="1010"/>
                    <a:pt x="852" y="987"/>
                    <a:pt x="901" y="987"/>
                  </a:cubicBezTo>
                  <a:cubicBezTo>
                    <a:pt x="947" y="987"/>
                    <a:pt x="996" y="1007"/>
                    <a:pt x="1036" y="1048"/>
                  </a:cubicBezTo>
                  <a:cubicBezTo>
                    <a:pt x="1108" y="1119"/>
                    <a:pt x="1120" y="1238"/>
                    <a:pt x="1048" y="1310"/>
                  </a:cubicBezTo>
                  <a:cubicBezTo>
                    <a:pt x="834" y="1536"/>
                    <a:pt x="667" y="1786"/>
                    <a:pt x="548" y="2072"/>
                  </a:cubicBezTo>
                  <a:cubicBezTo>
                    <a:pt x="630" y="2103"/>
                    <a:pt x="718" y="2118"/>
                    <a:pt x="809" y="2118"/>
                  </a:cubicBezTo>
                  <a:cubicBezTo>
                    <a:pt x="1103" y="2118"/>
                    <a:pt x="1433" y="1956"/>
                    <a:pt x="1715" y="1619"/>
                  </a:cubicBezTo>
                  <a:cubicBezTo>
                    <a:pt x="2096" y="1167"/>
                    <a:pt x="2013" y="286"/>
                    <a:pt x="1965" y="60"/>
                  </a:cubicBezTo>
                  <a:cubicBezTo>
                    <a:pt x="1965" y="36"/>
                    <a:pt x="1941" y="0"/>
                    <a:pt x="19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8"/>
            <p:cNvSpPr/>
            <p:nvPr/>
          </p:nvSpPr>
          <p:spPr>
            <a:xfrm>
              <a:off x="4644459" y="3386448"/>
              <a:ext cx="462131" cy="463819"/>
            </a:xfrm>
            <a:custGeom>
              <a:avLst/>
              <a:gdLst/>
              <a:ahLst/>
              <a:cxnLst/>
              <a:rect l="l" t="t" r="r" b="b"/>
              <a:pathLst>
                <a:path w="6573" h="6597" extrusionOk="0">
                  <a:moveTo>
                    <a:pt x="3286" y="0"/>
                  </a:moveTo>
                  <a:cubicBezTo>
                    <a:pt x="3179" y="0"/>
                    <a:pt x="3096" y="96"/>
                    <a:pt x="3096" y="203"/>
                  </a:cubicBezTo>
                  <a:cubicBezTo>
                    <a:pt x="3096" y="298"/>
                    <a:pt x="3179" y="393"/>
                    <a:pt x="3286" y="393"/>
                  </a:cubicBezTo>
                  <a:cubicBezTo>
                    <a:pt x="4060" y="393"/>
                    <a:pt x="4786" y="691"/>
                    <a:pt x="5346" y="1239"/>
                  </a:cubicBezTo>
                  <a:cubicBezTo>
                    <a:pt x="5894" y="1786"/>
                    <a:pt x="6191" y="2524"/>
                    <a:pt x="6191" y="3298"/>
                  </a:cubicBezTo>
                  <a:cubicBezTo>
                    <a:pt x="6191" y="4072"/>
                    <a:pt x="5894" y="4799"/>
                    <a:pt x="5346" y="5346"/>
                  </a:cubicBezTo>
                  <a:cubicBezTo>
                    <a:pt x="4786" y="5906"/>
                    <a:pt x="4060" y="6203"/>
                    <a:pt x="3286" y="6203"/>
                  </a:cubicBezTo>
                  <a:cubicBezTo>
                    <a:pt x="2512" y="6203"/>
                    <a:pt x="1786" y="5906"/>
                    <a:pt x="1238" y="5346"/>
                  </a:cubicBezTo>
                  <a:cubicBezTo>
                    <a:pt x="679" y="4799"/>
                    <a:pt x="381" y="4072"/>
                    <a:pt x="381" y="3298"/>
                  </a:cubicBezTo>
                  <a:cubicBezTo>
                    <a:pt x="381" y="2882"/>
                    <a:pt x="476" y="2477"/>
                    <a:pt x="643" y="2108"/>
                  </a:cubicBezTo>
                  <a:cubicBezTo>
                    <a:pt x="560" y="2072"/>
                    <a:pt x="488" y="2036"/>
                    <a:pt x="429" y="1989"/>
                  </a:cubicBezTo>
                  <a:cubicBezTo>
                    <a:pt x="381" y="1953"/>
                    <a:pt x="357" y="1917"/>
                    <a:pt x="322" y="1881"/>
                  </a:cubicBezTo>
                  <a:cubicBezTo>
                    <a:pt x="119" y="2334"/>
                    <a:pt x="0" y="2810"/>
                    <a:pt x="0" y="3310"/>
                  </a:cubicBezTo>
                  <a:cubicBezTo>
                    <a:pt x="0" y="4191"/>
                    <a:pt x="333" y="5013"/>
                    <a:pt x="964" y="5632"/>
                  </a:cubicBezTo>
                  <a:cubicBezTo>
                    <a:pt x="1596" y="6263"/>
                    <a:pt x="2405" y="6596"/>
                    <a:pt x="3286" y="6596"/>
                  </a:cubicBezTo>
                  <a:cubicBezTo>
                    <a:pt x="4167" y="6596"/>
                    <a:pt x="4989" y="6263"/>
                    <a:pt x="5608" y="5632"/>
                  </a:cubicBezTo>
                  <a:cubicBezTo>
                    <a:pt x="6227" y="5013"/>
                    <a:pt x="6572" y="4191"/>
                    <a:pt x="6572" y="3310"/>
                  </a:cubicBezTo>
                  <a:cubicBezTo>
                    <a:pt x="6572" y="2429"/>
                    <a:pt x="6215" y="1584"/>
                    <a:pt x="5608" y="977"/>
                  </a:cubicBezTo>
                  <a:cubicBezTo>
                    <a:pt x="4989" y="346"/>
                    <a:pt x="4167" y="0"/>
                    <a:pt x="3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8"/>
            <p:cNvSpPr/>
            <p:nvPr/>
          </p:nvSpPr>
          <p:spPr>
            <a:xfrm>
              <a:off x="4944955" y="3535430"/>
              <a:ext cx="51114" cy="67073"/>
            </a:xfrm>
            <a:custGeom>
              <a:avLst/>
              <a:gdLst/>
              <a:ahLst/>
              <a:cxnLst/>
              <a:rect l="l" t="t" r="r" b="b"/>
              <a:pathLst>
                <a:path w="727" h="954" extrusionOk="0">
                  <a:moveTo>
                    <a:pt x="211" y="0"/>
                  </a:moveTo>
                  <a:cubicBezTo>
                    <a:pt x="164" y="0"/>
                    <a:pt x="117" y="15"/>
                    <a:pt x="84" y="48"/>
                  </a:cubicBezTo>
                  <a:cubicBezTo>
                    <a:pt x="12" y="108"/>
                    <a:pt x="0" y="239"/>
                    <a:pt x="72" y="310"/>
                  </a:cubicBezTo>
                  <a:cubicBezTo>
                    <a:pt x="191" y="465"/>
                    <a:pt x="274" y="632"/>
                    <a:pt x="334" y="822"/>
                  </a:cubicBezTo>
                  <a:cubicBezTo>
                    <a:pt x="358" y="894"/>
                    <a:pt x="429" y="953"/>
                    <a:pt x="512" y="953"/>
                  </a:cubicBezTo>
                  <a:cubicBezTo>
                    <a:pt x="520" y="953"/>
                    <a:pt x="534" y="948"/>
                    <a:pt x="545" y="948"/>
                  </a:cubicBezTo>
                  <a:cubicBezTo>
                    <a:pt x="551" y="948"/>
                    <a:pt x="556" y="949"/>
                    <a:pt x="560" y="953"/>
                  </a:cubicBezTo>
                  <a:cubicBezTo>
                    <a:pt x="667" y="929"/>
                    <a:pt x="727" y="822"/>
                    <a:pt x="691" y="715"/>
                  </a:cubicBezTo>
                  <a:cubicBezTo>
                    <a:pt x="631" y="477"/>
                    <a:pt x="512" y="251"/>
                    <a:pt x="346" y="60"/>
                  </a:cubicBezTo>
                  <a:cubicBezTo>
                    <a:pt x="320" y="21"/>
                    <a:pt x="266"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8"/>
            <p:cNvSpPr/>
            <p:nvPr/>
          </p:nvSpPr>
          <p:spPr>
            <a:xfrm>
              <a:off x="4754069" y="3535079"/>
              <a:ext cx="51184" cy="67425"/>
            </a:xfrm>
            <a:custGeom>
              <a:avLst/>
              <a:gdLst/>
              <a:ahLst/>
              <a:cxnLst/>
              <a:rect l="l" t="t" r="r" b="b"/>
              <a:pathLst>
                <a:path w="728" h="959" extrusionOk="0">
                  <a:moveTo>
                    <a:pt x="519" y="0"/>
                  </a:moveTo>
                  <a:cubicBezTo>
                    <a:pt x="464" y="0"/>
                    <a:pt x="410" y="25"/>
                    <a:pt x="370" y="65"/>
                  </a:cubicBezTo>
                  <a:cubicBezTo>
                    <a:pt x="203" y="256"/>
                    <a:pt x="108" y="482"/>
                    <a:pt x="25" y="720"/>
                  </a:cubicBezTo>
                  <a:cubicBezTo>
                    <a:pt x="1" y="827"/>
                    <a:pt x="60" y="934"/>
                    <a:pt x="167" y="958"/>
                  </a:cubicBezTo>
                  <a:lnTo>
                    <a:pt x="227" y="958"/>
                  </a:lnTo>
                  <a:cubicBezTo>
                    <a:pt x="298" y="958"/>
                    <a:pt x="370" y="899"/>
                    <a:pt x="382" y="827"/>
                  </a:cubicBezTo>
                  <a:cubicBezTo>
                    <a:pt x="429" y="637"/>
                    <a:pt x="525" y="470"/>
                    <a:pt x="656" y="315"/>
                  </a:cubicBezTo>
                  <a:cubicBezTo>
                    <a:pt x="727" y="244"/>
                    <a:pt x="715" y="125"/>
                    <a:pt x="644" y="53"/>
                  </a:cubicBezTo>
                  <a:cubicBezTo>
                    <a:pt x="607" y="16"/>
                    <a:pt x="563" y="0"/>
                    <a:pt x="5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8"/>
            <p:cNvSpPr/>
            <p:nvPr/>
          </p:nvSpPr>
          <p:spPr>
            <a:xfrm>
              <a:off x="4827752" y="3707474"/>
              <a:ext cx="93861" cy="32271"/>
            </a:xfrm>
            <a:custGeom>
              <a:avLst/>
              <a:gdLst/>
              <a:ahLst/>
              <a:cxnLst/>
              <a:rect l="l" t="t" r="r" b="b"/>
              <a:pathLst>
                <a:path w="1335" h="459" extrusionOk="0">
                  <a:moveTo>
                    <a:pt x="1108" y="1"/>
                  </a:moveTo>
                  <a:cubicBezTo>
                    <a:pt x="1093" y="1"/>
                    <a:pt x="1076" y="3"/>
                    <a:pt x="1060" y="6"/>
                  </a:cubicBezTo>
                  <a:cubicBezTo>
                    <a:pt x="929" y="54"/>
                    <a:pt x="798" y="66"/>
                    <a:pt x="667" y="66"/>
                  </a:cubicBezTo>
                  <a:cubicBezTo>
                    <a:pt x="524" y="66"/>
                    <a:pt x="393" y="54"/>
                    <a:pt x="262" y="6"/>
                  </a:cubicBezTo>
                  <a:cubicBezTo>
                    <a:pt x="247" y="3"/>
                    <a:pt x="231" y="1"/>
                    <a:pt x="215" y="1"/>
                  </a:cubicBezTo>
                  <a:cubicBezTo>
                    <a:pt x="126" y="1"/>
                    <a:pt x="45" y="58"/>
                    <a:pt x="24" y="149"/>
                  </a:cubicBezTo>
                  <a:cubicBezTo>
                    <a:pt x="1" y="244"/>
                    <a:pt x="48" y="352"/>
                    <a:pt x="155" y="387"/>
                  </a:cubicBezTo>
                  <a:cubicBezTo>
                    <a:pt x="322" y="423"/>
                    <a:pt x="489" y="459"/>
                    <a:pt x="667" y="459"/>
                  </a:cubicBezTo>
                  <a:cubicBezTo>
                    <a:pt x="846" y="459"/>
                    <a:pt x="1024" y="423"/>
                    <a:pt x="1179" y="363"/>
                  </a:cubicBezTo>
                  <a:cubicBezTo>
                    <a:pt x="1275" y="340"/>
                    <a:pt x="1334" y="233"/>
                    <a:pt x="1298" y="125"/>
                  </a:cubicBezTo>
                  <a:cubicBezTo>
                    <a:pt x="1278" y="55"/>
                    <a:pt x="1198"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8"/>
            <p:cNvSpPr/>
            <p:nvPr/>
          </p:nvSpPr>
          <p:spPr>
            <a:xfrm>
              <a:off x="4735649" y="3615792"/>
              <a:ext cx="115586" cy="75159"/>
            </a:xfrm>
            <a:custGeom>
              <a:avLst/>
              <a:gdLst/>
              <a:ahLst/>
              <a:cxnLst/>
              <a:rect l="l" t="t" r="r" b="b"/>
              <a:pathLst>
                <a:path w="1644" h="1069" extrusionOk="0">
                  <a:moveTo>
                    <a:pt x="1275" y="1"/>
                  </a:moveTo>
                  <a:lnTo>
                    <a:pt x="37" y="620"/>
                  </a:lnTo>
                  <a:cubicBezTo>
                    <a:pt x="13" y="632"/>
                    <a:pt x="1" y="679"/>
                    <a:pt x="13" y="703"/>
                  </a:cubicBezTo>
                  <a:cubicBezTo>
                    <a:pt x="154" y="935"/>
                    <a:pt x="398" y="1069"/>
                    <a:pt x="654" y="1069"/>
                  </a:cubicBezTo>
                  <a:cubicBezTo>
                    <a:pt x="766" y="1069"/>
                    <a:pt x="880" y="1043"/>
                    <a:pt x="989" y="989"/>
                  </a:cubicBezTo>
                  <a:lnTo>
                    <a:pt x="1644" y="655"/>
                  </a:lnTo>
                  <a:cubicBezTo>
                    <a:pt x="1442" y="536"/>
                    <a:pt x="1275" y="298"/>
                    <a:pt x="1275" y="36"/>
                  </a:cubicBezTo>
                  <a:lnTo>
                    <a:pt x="12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8"/>
            <p:cNvSpPr/>
            <p:nvPr/>
          </p:nvSpPr>
          <p:spPr>
            <a:xfrm>
              <a:off x="4897216" y="3614949"/>
              <a:ext cx="117273" cy="74385"/>
            </a:xfrm>
            <a:custGeom>
              <a:avLst/>
              <a:gdLst/>
              <a:ahLst/>
              <a:cxnLst/>
              <a:rect l="l" t="t" r="r" b="b"/>
              <a:pathLst>
                <a:path w="1668" h="1058" extrusionOk="0">
                  <a:moveTo>
                    <a:pt x="394" y="1"/>
                  </a:moveTo>
                  <a:lnTo>
                    <a:pt x="394" y="25"/>
                  </a:lnTo>
                  <a:cubicBezTo>
                    <a:pt x="394" y="298"/>
                    <a:pt x="239" y="536"/>
                    <a:pt x="1" y="656"/>
                  </a:cubicBezTo>
                  <a:lnTo>
                    <a:pt x="656" y="977"/>
                  </a:lnTo>
                  <a:cubicBezTo>
                    <a:pt x="765" y="1032"/>
                    <a:pt x="882" y="1057"/>
                    <a:pt x="998" y="1057"/>
                  </a:cubicBezTo>
                  <a:cubicBezTo>
                    <a:pt x="1259" y="1057"/>
                    <a:pt x="1512" y="926"/>
                    <a:pt x="1644" y="703"/>
                  </a:cubicBezTo>
                  <a:cubicBezTo>
                    <a:pt x="1668" y="667"/>
                    <a:pt x="1656" y="620"/>
                    <a:pt x="1632" y="608"/>
                  </a:cubicBezTo>
                  <a:lnTo>
                    <a:pt x="3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8"/>
            <p:cNvSpPr/>
            <p:nvPr/>
          </p:nvSpPr>
          <p:spPr>
            <a:xfrm>
              <a:off x="4847016" y="3488535"/>
              <a:ext cx="54488" cy="88798"/>
            </a:xfrm>
            <a:custGeom>
              <a:avLst/>
              <a:gdLst/>
              <a:ahLst/>
              <a:cxnLst/>
              <a:rect l="l" t="t" r="r" b="b"/>
              <a:pathLst>
                <a:path w="775" h="1263" extrusionOk="0">
                  <a:moveTo>
                    <a:pt x="72" y="1"/>
                  </a:moveTo>
                  <a:cubicBezTo>
                    <a:pt x="36" y="1"/>
                    <a:pt x="0" y="25"/>
                    <a:pt x="0" y="60"/>
                  </a:cubicBezTo>
                  <a:lnTo>
                    <a:pt x="0" y="1251"/>
                  </a:lnTo>
                  <a:cubicBezTo>
                    <a:pt x="119" y="1180"/>
                    <a:pt x="262" y="1144"/>
                    <a:pt x="393" y="1144"/>
                  </a:cubicBezTo>
                  <a:cubicBezTo>
                    <a:pt x="524" y="1144"/>
                    <a:pt x="655" y="1191"/>
                    <a:pt x="774" y="1263"/>
                  </a:cubicBezTo>
                  <a:lnTo>
                    <a:pt x="774" y="775"/>
                  </a:lnTo>
                  <a:cubicBezTo>
                    <a:pt x="774" y="370"/>
                    <a:pt x="465" y="48"/>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8"/>
            <p:cNvSpPr/>
            <p:nvPr/>
          </p:nvSpPr>
          <p:spPr>
            <a:xfrm>
              <a:off x="4850391" y="3594841"/>
              <a:ext cx="47739" cy="45278"/>
            </a:xfrm>
            <a:custGeom>
              <a:avLst/>
              <a:gdLst/>
              <a:ahLst/>
              <a:cxnLst/>
              <a:rect l="l" t="t" r="r" b="b"/>
              <a:pathLst>
                <a:path w="679" h="644" extrusionOk="0">
                  <a:moveTo>
                    <a:pt x="357" y="1"/>
                  </a:moveTo>
                  <a:cubicBezTo>
                    <a:pt x="274" y="1"/>
                    <a:pt x="191" y="37"/>
                    <a:pt x="131" y="96"/>
                  </a:cubicBezTo>
                  <a:cubicBezTo>
                    <a:pt x="24" y="180"/>
                    <a:pt x="0" y="322"/>
                    <a:pt x="60" y="453"/>
                  </a:cubicBezTo>
                  <a:cubicBezTo>
                    <a:pt x="107" y="572"/>
                    <a:pt x="226" y="644"/>
                    <a:pt x="345" y="644"/>
                  </a:cubicBezTo>
                  <a:cubicBezTo>
                    <a:pt x="524" y="644"/>
                    <a:pt x="667" y="513"/>
                    <a:pt x="667" y="334"/>
                  </a:cubicBezTo>
                  <a:cubicBezTo>
                    <a:pt x="679" y="239"/>
                    <a:pt x="643" y="156"/>
                    <a:pt x="583" y="96"/>
                  </a:cubicBezTo>
                  <a:cubicBezTo>
                    <a:pt x="524" y="37"/>
                    <a:pt x="441" y="1"/>
                    <a:pt x="3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59"/>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TIMING</a:t>
            </a:r>
            <a:endParaRPr/>
          </a:p>
        </p:txBody>
      </p:sp>
      <p:sp>
        <p:nvSpPr>
          <p:cNvPr id="801" name="Google Shape;801;p59"/>
          <p:cNvSpPr/>
          <p:nvPr/>
        </p:nvSpPr>
        <p:spPr>
          <a:xfrm>
            <a:off x="818337" y="3255813"/>
            <a:ext cx="12135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9"/>
          <p:cNvSpPr txBox="1">
            <a:spLocks noGrp="1"/>
          </p:cNvSpPr>
          <p:nvPr>
            <p:ph type="title"/>
          </p:nvPr>
        </p:nvSpPr>
        <p:spPr>
          <a:xfrm>
            <a:off x="839937" y="3323463"/>
            <a:ext cx="1170300" cy="276300"/>
          </a:xfrm>
          <a:prstGeom prst="rect">
            <a:avLst/>
          </a:prstGeom>
          <a:ln>
            <a:noFill/>
          </a:ln>
        </p:spPr>
        <p:txBody>
          <a:bodyPr spcFirstLastPara="1" wrap="square" lIns="0" tIns="0" rIns="0" bIns="0" anchor="ctr" anchorCtr="0">
            <a:noAutofit/>
          </a:bodyPr>
          <a:lstStyle/>
          <a:p>
            <a:pPr marL="0" lvl="0" indent="0" algn="ctr" rtl="0">
              <a:spcBef>
                <a:spcPts val="0"/>
              </a:spcBef>
              <a:spcAft>
                <a:spcPts val="0"/>
              </a:spcAft>
              <a:buNone/>
            </a:pPr>
            <a:r>
              <a:rPr lang="en" sz="2000" b="1">
                <a:solidFill>
                  <a:schemeClr val="lt2"/>
                </a:solidFill>
                <a:latin typeface="Syne"/>
                <a:ea typeface="Syne"/>
                <a:cs typeface="Syne"/>
                <a:sym typeface="Syne"/>
              </a:rPr>
              <a:t>Day 1</a:t>
            </a:r>
            <a:endParaRPr/>
          </a:p>
        </p:txBody>
      </p:sp>
      <p:sp>
        <p:nvSpPr>
          <p:cNvPr id="803" name="Google Shape;803;p59"/>
          <p:cNvSpPr txBox="1">
            <a:spLocks noGrp="1"/>
          </p:cNvSpPr>
          <p:nvPr>
            <p:ph type="subTitle" idx="4294967295"/>
          </p:nvPr>
        </p:nvSpPr>
        <p:spPr>
          <a:xfrm>
            <a:off x="844737" y="3824250"/>
            <a:ext cx="1160700" cy="762900"/>
          </a:xfrm>
          <a:prstGeom prst="rect">
            <a:avLst/>
          </a:prstGeom>
          <a:ln>
            <a:noFill/>
          </a:ln>
        </p:spPr>
        <p:txBody>
          <a:bodyPr spcFirstLastPara="1" wrap="square" lIns="0" tIns="0" rIns="0" bIns="0" anchor="t" anchorCtr="0">
            <a:noAutofit/>
          </a:bodyPr>
          <a:lstStyle/>
          <a:p>
            <a:pPr marL="0" lvl="0" indent="0" algn="ctr" rtl="0">
              <a:spcBef>
                <a:spcPts val="0"/>
              </a:spcBef>
              <a:spcAft>
                <a:spcPts val="1200"/>
              </a:spcAft>
              <a:buNone/>
            </a:pPr>
            <a:r>
              <a:rPr lang="en" sz="1400"/>
              <a:t>Mercury is the closest planet to the Sun</a:t>
            </a:r>
            <a:endParaRPr sz="1400"/>
          </a:p>
        </p:txBody>
      </p:sp>
      <p:sp>
        <p:nvSpPr>
          <p:cNvPr id="804" name="Google Shape;804;p59"/>
          <p:cNvSpPr/>
          <p:nvPr/>
        </p:nvSpPr>
        <p:spPr>
          <a:xfrm>
            <a:off x="867300" y="1306504"/>
            <a:ext cx="1160700" cy="1160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9"/>
          <p:cNvSpPr/>
          <p:nvPr/>
        </p:nvSpPr>
        <p:spPr>
          <a:xfrm>
            <a:off x="713250" y="1152450"/>
            <a:ext cx="1468800" cy="1468800"/>
          </a:xfrm>
          <a:prstGeom prst="arc">
            <a:avLst>
              <a:gd name="adj1" fmla="val 5506684"/>
              <a:gd name="adj2" fmla="val 16235105"/>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6" name="Google Shape;806;p59"/>
          <p:cNvCxnSpPr>
            <a:stCxn id="805" idx="0"/>
            <a:endCxn id="807" idx="0"/>
          </p:cNvCxnSpPr>
          <p:nvPr/>
        </p:nvCxnSpPr>
        <p:spPr>
          <a:xfrm>
            <a:off x="1424863" y="2620896"/>
            <a:ext cx="300" cy="289200"/>
          </a:xfrm>
          <a:prstGeom prst="straightConnector1">
            <a:avLst/>
          </a:prstGeom>
          <a:noFill/>
          <a:ln w="9525" cap="flat" cmpd="sng">
            <a:solidFill>
              <a:schemeClr val="dk2"/>
            </a:solidFill>
            <a:prstDash val="solid"/>
            <a:round/>
            <a:headEnd type="none" w="med" len="med"/>
            <a:tailEnd type="none" w="med" len="med"/>
          </a:ln>
        </p:spPr>
      </p:cxnSp>
      <p:cxnSp>
        <p:nvCxnSpPr>
          <p:cNvPr id="808" name="Google Shape;808;p59"/>
          <p:cNvCxnSpPr>
            <a:endCxn id="807" idx="2"/>
          </p:cNvCxnSpPr>
          <p:nvPr/>
        </p:nvCxnSpPr>
        <p:spPr>
          <a:xfrm>
            <a:off x="706587" y="2969125"/>
            <a:ext cx="659400" cy="0"/>
          </a:xfrm>
          <a:prstGeom prst="straightConnector1">
            <a:avLst/>
          </a:prstGeom>
          <a:noFill/>
          <a:ln w="9525" cap="flat" cmpd="sng">
            <a:solidFill>
              <a:schemeClr val="dk2"/>
            </a:solidFill>
            <a:prstDash val="solid"/>
            <a:round/>
            <a:headEnd type="none" w="med" len="med"/>
            <a:tailEnd type="none" w="med" len="med"/>
          </a:ln>
        </p:spPr>
      </p:cxnSp>
      <p:sp>
        <p:nvSpPr>
          <p:cNvPr id="807" name="Google Shape;807;p59"/>
          <p:cNvSpPr/>
          <p:nvPr/>
        </p:nvSpPr>
        <p:spPr>
          <a:xfrm>
            <a:off x="1365987" y="2910025"/>
            <a:ext cx="118200" cy="118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9" name="Google Shape;809;p59"/>
          <p:cNvCxnSpPr>
            <a:stCxn id="807" idx="6"/>
            <a:endCxn id="810" idx="2"/>
          </p:cNvCxnSpPr>
          <p:nvPr/>
        </p:nvCxnSpPr>
        <p:spPr>
          <a:xfrm rot="10800000" flipH="1">
            <a:off x="1484187" y="2964625"/>
            <a:ext cx="2013000" cy="4500"/>
          </a:xfrm>
          <a:prstGeom prst="straightConnector1">
            <a:avLst/>
          </a:prstGeom>
          <a:noFill/>
          <a:ln w="9525" cap="flat" cmpd="sng">
            <a:solidFill>
              <a:schemeClr val="dk2"/>
            </a:solidFill>
            <a:prstDash val="solid"/>
            <a:round/>
            <a:headEnd type="none" w="med" len="med"/>
            <a:tailEnd type="none" w="med" len="med"/>
          </a:ln>
        </p:spPr>
      </p:cxnSp>
      <p:sp>
        <p:nvSpPr>
          <p:cNvPr id="810" name="Google Shape;810;p59"/>
          <p:cNvSpPr/>
          <p:nvPr/>
        </p:nvSpPr>
        <p:spPr>
          <a:xfrm>
            <a:off x="3497200" y="2905638"/>
            <a:ext cx="118200" cy="118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1" name="Google Shape;811;p59"/>
          <p:cNvCxnSpPr>
            <a:stCxn id="810" idx="6"/>
            <a:endCxn id="812" idx="2"/>
          </p:cNvCxnSpPr>
          <p:nvPr/>
        </p:nvCxnSpPr>
        <p:spPr>
          <a:xfrm>
            <a:off x="3615400" y="2964738"/>
            <a:ext cx="2016900" cy="300"/>
          </a:xfrm>
          <a:prstGeom prst="straightConnector1">
            <a:avLst/>
          </a:prstGeom>
          <a:noFill/>
          <a:ln w="9525" cap="flat" cmpd="sng">
            <a:solidFill>
              <a:schemeClr val="dk2"/>
            </a:solidFill>
            <a:prstDash val="solid"/>
            <a:round/>
            <a:headEnd type="none" w="med" len="med"/>
            <a:tailEnd type="none" w="med" len="med"/>
          </a:ln>
        </p:spPr>
      </p:cxnSp>
      <p:sp>
        <p:nvSpPr>
          <p:cNvPr id="812" name="Google Shape;812;p59"/>
          <p:cNvSpPr/>
          <p:nvPr/>
        </p:nvSpPr>
        <p:spPr>
          <a:xfrm>
            <a:off x="5632387" y="2905945"/>
            <a:ext cx="118200" cy="118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3" name="Google Shape;813;p59"/>
          <p:cNvCxnSpPr>
            <a:stCxn id="812" idx="6"/>
            <a:endCxn id="814" idx="2"/>
          </p:cNvCxnSpPr>
          <p:nvPr/>
        </p:nvCxnSpPr>
        <p:spPr>
          <a:xfrm>
            <a:off x="5750587" y="2965045"/>
            <a:ext cx="1995300" cy="0"/>
          </a:xfrm>
          <a:prstGeom prst="straightConnector1">
            <a:avLst/>
          </a:prstGeom>
          <a:noFill/>
          <a:ln w="9525" cap="flat" cmpd="sng">
            <a:solidFill>
              <a:schemeClr val="dk2"/>
            </a:solidFill>
            <a:prstDash val="solid"/>
            <a:round/>
            <a:headEnd type="none" w="med" len="med"/>
            <a:tailEnd type="none" w="med" len="med"/>
          </a:ln>
        </p:spPr>
      </p:cxnSp>
      <p:sp>
        <p:nvSpPr>
          <p:cNvPr id="814" name="Google Shape;814;p59"/>
          <p:cNvSpPr/>
          <p:nvPr/>
        </p:nvSpPr>
        <p:spPr>
          <a:xfrm>
            <a:off x="7745962" y="2905932"/>
            <a:ext cx="118200" cy="118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9"/>
          <p:cNvSpPr/>
          <p:nvPr/>
        </p:nvSpPr>
        <p:spPr>
          <a:xfrm>
            <a:off x="2949550" y="3255813"/>
            <a:ext cx="12135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9"/>
          <p:cNvSpPr txBox="1">
            <a:spLocks noGrp="1"/>
          </p:cNvSpPr>
          <p:nvPr>
            <p:ph type="title"/>
          </p:nvPr>
        </p:nvSpPr>
        <p:spPr>
          <a:xfrm>
            <a:off x="2971150" y="3323463"/>
            <a:ext cx="1170300" cy="276300"/>
          </a:xfrm>
          <a:prstGeom prst="rect">
            <a:avLst/>
          </a:prstGeom>
          <a:ln>
            <a:noFill/>
          </a:ln>
        </p:spPr>
        <p:txBody>
          <a:bodyPr spcFirstLastPara="1" wrap="square" lIns="0" tIns="0" rIns="0" bIns="0" anchor="ctr" anchorCtr="0">
            <a:noAutofit/>
          </a:bodyPr>
          <a:lstStyle/>
          <a:p>
            <a:pPr marL="0" lvl="0" indent="0" algn="ctr" rtl="0">
              <a:spcBef>
                <a:spcPts val="0"/>
              </a:spcBef>
              <a:spcAft>
                <a:spcPts val="0"/>
              </a:spcAft>
              <a:buNone/>
            </a:pPr>
            <a:r>
              <a:rPr lang="en" sz="2000" b="1">
                <a:solidFill>
                  <a:schemeClr val="lt2"/>
                </a:solidFill>
                <a:latin typeface="Syne"/>
                <a:ea typeface="Syne"/>
                <a:cs typeface="Syne"/>
                <a:sym typeface="Syne"/>
              </a:rPr>
              <a:t>Day 2</a:t>
            </a:r>
            <a:endParaRPr/>
          </a:p>
        </p:txBody>
      </p:sp>
      <p:sp>
        <p:nvSpPr>
          <p:cNvPr id="817" name="Google Shape;817;p59"/>
          <p:cNvSpPr txBox="1">
            <a:spLocks noGrp="1"/>
          </p:cNvSpPr>
          <p:nvPr>
            <p:ph type="subTitle" idx="4294967295"/>
          </p:nvPr>
        </p:nvSpPr>
        <p:spPr>
          <a:xfrm>
            <a:off x="2975950" y="3824250"/>
            <a:ext cx="1160700" cy="762900"/>
          </a:xfrm>
          <a:prstGeom prst="rect">
            <a:avLst/>
          </a:prstGeom>
          <a:ln>
            <a:noFill/>
          </a:ln>
        </p:spPr>
        <p:txBody>
          <a:bodyPr spcFirstLastPara="1" wrap="square" lIns="0" tIns="0" rIns="0" bIns="0" anchor="t" anchorCtr="0">
            <a:noAutofit/>
          </a:bodyPr>
          <a:lstStyle/>
          <a:p>
            <a:pPr marL="0" lvl="0" indent="0" algn="ctr" rtl="0">
              <a:spcBef>
                <a:spcPts val="0"/>
              </a:spcBef>
              <a:spcAft>
                <a:spcPts val="0"/>
              </a:spcAft>
              <a:buNone/>
            </a:pPr>
            <a:r>
              <a:rPr lang="en" sz="1400"/>
              <a:t>Despite being red, Mars is a cold place</a:t>
            </a:r>
            <a:endParaRPr sz="1400"/>
          </a:p>
        </p:txBody>
      </p:sp>
      <p:cxnSp>
        <p:nvCxnSpPr>
          <p:cNvPr id="818" name="Google Shape;818;p59"/>
          <p:cNvCxnSpPr>
            <a:stCxn id="814" idx="6"/>
          </p:cNvCxnSpPr>
          <p:nvPr/>
        </p:nvCxnSpPr>
        <p:spPr>
          <a:xfrm>
            <a:off x="7864162" y="2965032"/>
            <a:ext cx="592200" cy="0"/>
          </a:xfrm>
          <a:prstGeom prst="straightConnector1">
            <a:avLst/>
          </a:prstGeom>
          <a:noFill/>
          <a:ln w="9525" cap="flat" cmpd="sng">
            <a:solidFill>
              <a:schemeClr val="dk2"/>
            </a:solidFill>
            <a:prstDash val="solid"/>
            <a:round/>
            <a:headEnd type="none" w="med" len="med"/>
            <a:tailEnd type="none" w="med" len="med"/>
          </a:ln>
        </p:spPr>
      </p:cxnSp>
      <p:sp>
        <p:nvSpPr>
          <p:cNvPr id="819" name="Google Shape;819;p59"/>
          <p:cNvSpPr/>
          <p:nvPr/>
        </p:nvSpPr>
        <p:spPr>
          <a:xfrm>
            <a:off x="5084737" y="3255813"/>
            <a:ext cx="12135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9"/>
          <p:cNvSpPr txBox="1">
            <a:spLocks noGrp="1"/>
          </p:cNvSpPr>
          <p:nvPr>
            <p:ph type="title"/>
          </p:nvPr>
        </p:nvSpPr>
        <p:spPr>
          <a:xfrm>
            <a:off x="5106337" y="3323463"/>
            <a:ext cx="1170300" cy="276300"/>
          </a:xfrm>
          <a:prstGeom prst="rect">
            <a:avLst/>
          </a:prstGeom>
          <a:ln>
            <a:noFill/>
          </a:ln>
        </p:spPr>
        <p:txBody>
          <a:bodyPr spcFirstLastPara="1" wrap="square" lIns="0" tIns="0" rIns="0" bIns="0" anchor="ctr" anchorCtr="0">
            <a:noAutofit/>
          </a:bodyPr>
          <a:lstStyle/>
          <a:p>
            <a:pPr marL="0" lvl="0" indent="0" algn="ctr" rtl="0">
              <a:spcBef>
                <a:spcPts val="0"/>
              </a:spcBef>
              <a:spcAft>
                <a:spcPts val="0"/>
              </a:spcAft>
              <a:buNone/>
            </a:pPr>
            <a:r>
              <a:rPr lang="en" sz="2000" b="1">
                <a:solidFill>
                  <a:schemeClr val="lt2"/>
                </a:solidFill>
                <a:latin typeface="Syne"/>
                <a:ea typeface="Syne"/>
                <a:cs typeface="Syne"/>
                <a:sym typeface="Syne"/>
              </a:rPr>
              <a:t>Day 3</a:t>
            </a:r>
            <a:endParaRPr/>
          </a:p>
        </p:txBody>
      </p:sp>
      <p:sp>
        <p:nvSpPr>
          <p:cNvPr id="821" name="Google Shape;821;p59"/>
          <p:cNvSpPr txBox="1">
            <a:spLocks noGrp="1"/>
          </p:cNvSpPr>
          <p:nvPr>
            <p:ph type="subTitle" idx="4294967295"/>
          </p:nvPr>
        </p:nvSpPr>
        <p:spPr>
          <a:xfrm>
            <a:off x="5111137" y="3824250"/>
            <a:ext cx="1160700" cy="762900"/>
          </a:xfrm>
          <a:prstGeom prst="rect">
            <a:avLst/>
          </a:prstGeom>
          <a:ln>
            <a:noFill/>
          </a:ln>
        </p:spPr>
        <p:txBody>
          <a:bodyPr spcFirstLastPara="1" wrap="square" lIns="0" tIns="0" rIns="0" bIns="0" anchor="t" anchorCtr="0">
            <a:noAutofit/>
          </a:bodyPr>
          <a:lstStyle/>
          <a:p>
            <a:pPr marL="0" lvl="0" indent="0" algn="ctr" rtl="0">
              <a:spcBef>
                <a:spcPts val="0"/>
              </a:spcBef>
              <a:spcAft>
                <a:spcPts val="0"/>
              </a:spcAft>
              <a:buNone/>
            </a:pPr>
            <a:r>
              <a:rPr lang="en" sz="1400"/>
              <a:t>The Earth is the planet we all live on</a:t>
            </a:r>
            <a:endParaRPr sz="1400"/>
          </a:p>
        </p:txBody>
      </p:sp>
      <p:sp>
        <p:nvSpPr>
          <p:cNvPr id="822" name="Google Shape;822;p59"/>
          <p:cNvSpPr/>
          <p:nvPr/>
        </p:nvSpPr>
        <p:spPr>
          <a:xfrm>
            <a:off x="7198312" y="3255813"/>
            <a:ext cx="12135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9"/>
          <p:cNvSpPr txBox="1">
            <a:spLocks noGrp="1"/>
          </p:cNvSpPr>
          <p:nvPr>
            <p:ph type="title"/>
          </p:nvPr>
        </p:nvSpPr>
        <p:spPr>
          <a:xfrm>
            <a:off x="7219912" y="3323463"/>
            <a:ext cx="1170300" cy="276300"/>
          </a:xfrm>
          <a:prstGeom prst="rect">
            <a:avLst/>
          </a:prstGeom>
          <a:ln>
            <a:noFill/>
          </a:ln>
        </p:spPr>
        <p:txBody>
          <a:bodyPr spcFirstLastPara="1" wrap="square" lIns="0" tIns="0" rIns="0" bIns="0" anchor="ctr" anchorCtr="0">
            <a:noAutofit/>
          </a:bodyPr>
          <a:lstStyle/>
          <a:p>
            <a:pPr marL="0" lvl="0" indent="0" algn="ctr" rtl="0">
              <a:spcBef>
                <a:spcPts val="0"/>
              </a:spcBef>
              <a:spcAft>
                <a:spcPts val="0"/>
              </a:spcAft>
              <a:buNone/>
            </a:pPr>
            <a:r>
              <a:rPr lang="en" sz="2000" b="1">
                <a:solidFill>
                  <a:schemeClr val="lt2"/>
                </a:solidFill>
                <a:latin typeface="Syne"/>
                <a:ea typeface="Syne"/>
                <a:cs typeface="Syne"/>
                <a:sym typeface="Syne"/>
              </a:rPr>
              <a:t>Day 4</a:t>
            </a:r>
            <a:endParaRPr/>
          </a:p>
        </p:txBody>
      </p:sp>
      <p:sp>
        <p:nvSpPr>
          <p:cNvPr id="824" name="Google Shape;824;p59"/>
          <p:cNvSpPr txBox="1">
            <a:spLocks noGrp="1"/>
          </p:cNvSpPr>
          <p:nvPr>
            <p:ph type="subTitle" idx="4294967295"/>
          </p:nvPr>
        </p:nvSpPr>
        <p:spPr>
          <a:xfrm>
            <a:off x="7224712" y="3824250"/>
            <a:ext cx="1160700" cy="762900"/>
          </a:xfrm>
          <a:prstGeom prst="rect">
            <a:avLst/>
          </a:prstGeom>
          <a:ln>
            <a:noFill/>
          </a:ln>
        </p:spPr>
        <p:txBody>
          <a:bodyPr spcFirstLastPara="1" wrap="square" lIns="0" tIns="0" rIns="0" bIns="0" anchor="t" anchorCtr="0">
            <a:noAutofit/>
          </a:bodyPr>
          <a:lstStyle/>
          <a:p>
            <a:pPr marL="91440" marR="91440" lvl="0" indent="0" algn="ctr" rtl="0">
              <a:spcBef>
                <a:spcPts val="0"/>
              </a:spcBef>
              <a:spcAft>
                <a:spcPts val="0"/>
              </a:spcAft>
              <a:buNone/>
            </a:pPr>
            <a:r>
              <a:rPr lang="en" sz="1400"/>
              <a:t>Jupiter is the biggest planet</a:t>
            </a:r>
            <a:endParaRPr sz="1400"/>
          </a:p>
        </p:txBody>
      </p:sp>
      <p:grpSp>
        <p:nvGrpSpPr>
          <p:cNvPr id="825" name="Google Shape;825;p59"/>
          <p:cNvGrpSpPr/>
          <p:nvPr/>
        </p:nvGrpSpPr>
        <p:grpSpPr>
          <a:xfrm>
            <a:off x="1221199" y="1709810"/>
            <a:ext cx="407662" cy="406113"/>
            <a:chOff x="2851327" y="2735185"/>
            <a:chExt cx="462202" cy="460446"/>
          </a:xfrm>
        </p:grpSpPr>
        <p:sp>
          <p:nvSpPr>
            <p:cNvPr id="826" name="Google Shape;826;p59"/>
            <p:cNvSpPr/>
            <p:nvPr/>
          </p:nvSpPr>
          <p:spPr>
            <a:xfrm>
              <a:off x="2896535" y="2966217"/>
              <a:ext cx="108063" cy="87955"/>
            </a:xfrm>
            <a:custGeom>
              <a:avLst/>
              <a:gdLst/>
              <a:ahLst/>
              <a:cxnLst/>
              <a:rect l="l" t="t" r="r" b="b"/>
              <a:pathLst>
                <a:path w="1537" h="1251" extrusionOk="0">
                  <a:moveTo>
                    <a:pt x="941" y="0"/>
                  </a:moveTo>
                  <a:cubicBezTo>
                    <a:pt x="608" y="0"/>
                    <a:pt x="215" y="358"/>
                    <a:pt x="48" y="536"/>
                  </a:cubicBezTo>
                  <a:cubicBezTo>
                    <a:pt x="1" y="584"/>
                    <a:pt x="1" y="667"/>
                    <a:pt x="48" y="715"/>
                  </a:cubicBezTo>
                  <a:cubicBezTo>
                    <a:pt x="215" y="893"/>
                    <a:pt x="608" y="1251"/>
                    <a:pt x="941" y="1251"/>
                  </a:cubicBezTo>
                  <a:cubicBezTo>
                    <a:pt x="1287" y="1251"/>
                    <a:pt x="1465" y="1072"/>
                    <a:pt x="1525" y="834"/>
                  </a:cubicBezTo>
                  <a:lnTo>
                    <a:pt x="1049" y="834"/>
                  </a:lnTo>
                  <a:cubicBezTo>
                    <a:pt x="953" y="822"/>
                    <a:pt x="870" y="727"/>
                    <a:pt x="870" y="631"/>
                  </a:cubicBezTo>
                  <a:cubicBezTo>
                    <a:pt x="870" y="524"/>
                    <a:pt x="953" y="429"/>
                    <a:pt x="1060" y="429"/>
                  </a:cubicBezTo>
                  <a:lnTo>
                    <a:pt x="1537" y="429"/>
                  </a:lnTo>
                  <a:cubicBezTo>
                    <a:pt x="1477" y="179"/>
                    <a:pt x="1299" y="0"/>
                    <a:pt x="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9"/>
            <p:cNvSpPr/>
            <p:nvPr/>
          </p:nvSpPr>
          <p:spPr>
            <a:xfrm>
              <a:off x="3156042" y="3032306"/>
              <a:ext cx="95548" cy="77127"/>
            </a:xfrm>
            <a:custGeom>
              <a:avLst/>
              <a:gdLst/>
              <a:ahLst/>
              <a:cxnLst/>
              <a:rect l="l" t="t" r="r" b="b"/>
              <a:pathLst>
                <a:path w="1359" h="1097" extrusionOk="0">
                  <a:moveTo>
                    <a:pt x="525" y="1"/>
                  </a:moveTo>
                  <a:cubicBezTo>
                    <a:pt x="215" y="1"/>
                    <a:pt x="48" y="144"/>
                    <a:pt x="1" y="370"/>
                  </a:cubicBezTo>
                  <a:lnTo>
                    <a:pt x="417" y="370"/>
                  </a:lnTo>
                  <a:cubicBezTo>
                    <a:pt x="525" y="370"/>
                    <a:pt x="620" y="441"/>
                    <a:pt x="620" y="561"/>
                  </a:cubicBezTo>
                  <a:cubicBezTo>
                    <a:pt x="620" y="668"/>
                    <a:pt x="525" y="763"/>
                    <a:pt x="417" y="763"/>
                  </a:cubicBezTo>
                  <a:lnTo>
                    <a:pt x="1" y="763"/>
                  </a:lnTo>
                  <a:cubicBezTo>
                    <a:pt x="60" y="965"/>
                    <a:pt x="227" y="1096"/>
                    <a:pt x="525" y="1096"/>
                  </a:cubicBezTo>
                  <a:cubicBezTo>
                    <a:pt x="810" y="1096"/>
                    <a:pt x="1156" y="799"/>
                    <a:pt x="1310" y="644"/>
                  </a:cubicBezTo>
                  <a:cubicBezTo>
                    <a:pt x="1358" y="596"/>
                    <a:pt x="1358" y="501"/>
                    <a:pt x="1310" y="465"/>
                  </a:cubicBezTo>
                  <a:cubicBezTo>
                    <a:pt x="1168" y="299"/>
                    <a:pt x="822" y="1"/>
                    <a:pt x="5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9"/>
            <p:cNvSpPr/>
            <p:nvPr/>
          </p:nvSpPr>
          <p:spPr>
            <a:xfrm>
              <a:off x="2851327" y="2978732"/>
              <a:ext cx="462202" cy="216899"/>
            </a:xfrm>
            <a:custGeom>
              <a:avLst/>
              <a:gdLst/>
              <a:ahLst/>
              <a:cxnLst/>
              <a:rect l="l" t="t" r="r" b="b"/>
              <a:pathLst>
                <a:path w="6574" h="3085" extrusionOk="0">
                  <a:moveTo>
                    <a:pt x="3120" y="1"/>
                  </a:moveTo>
                  <a:lnTo>
                    <a:pt x="3120" y="418"/>
                  </a:lnTo>
                  <a:cubicBezTo>
                    <a:pt x="2966" y="299"/>
                    <a:pt x="2775" y="239"/>
                    <a:pt x="2561" y="239"/>
                  </a:cubicBezTo>
                  <a:lnTo>
                    <a:pt x="2144" y="239"/>
                  </a:lnTo>
                  <a:cubicBezTo>
                    <a:pt x="2168" y="299"/>
                    <a:pt x="2168" y="358"/>
                    <a:pt x="2168" y="418"/>
                  </a:cubicBezTo>
                  <a:cubicBezTo>
                    <a:pt x="2168" y="489"/>
                    <a:pt x="2144" y="572"/>
                    <a:pt x="2132" y="632"/>
                  </a:cubicBezTo>
                  <a:lnTo>
                    <a:pt x="2561" y="632"/>
                  </a:lnTo>
                  <a:cubicBezTo>
                    <a:pt x="2858" y="632"/>
                    <a:pt x="3097" y="870"/>
                    <a:pt x="3097" y="1168"/>
                  </a:cubicBezTo>
                  <a:lnTo>
                    <a:pt x="3097" y="2680"/>
                  </a:lnTo>
                  <a:lnTo>
                    <a:pt x="203" y="2680"/>
                  </a:lnTo>
                  <a:cubicBezTo>
                    <a:pt x="96" y="2692"/>
                    <a:pt x="1" y="2787"/>
                    <a:pt x="1" y="2894"/>
                  </a:cubicBezTo>
                  <a:cubicBezTo>
                    <a:pt x="1" y="2989"/>
                    <a:pt x="96" y="3085"/>
                    <a:pt x="203" y="3085"/>
                  </a:cubicBezTo>
                  <a:lnTo>
                    <a:pt x="6371" y="3085"/>
                  </a:lnTo>
                  <a:cubicBezTo>
                    <a:pt x="6478" y="3085"/>
                    <a:pt x="6573" y="2989"/>
                    <a:pt x="6573" y="2894"/>
                  </a:cubicBezTo>
                  <a:cubicBezTo>
                    <a:pt x="6573" y="2787"/>
                    <a:pt x="6514" y="2716"/>
                    <a:pt x="6406" y="2692"/>
                  </a:cubicBezTo>
                  <a:lnTo>
                    <a:pt x="3501" y="2692"/>
                  </a:lnTo>
                  <a:lnTo>
                    <a:pt x="3501" y="1977"/>
                  </a:lnTo>
                  <a:cubicBezTo>
                    <a:pt x="3501" y="1727"/>
                    <a:pt x="3728" y="1501"/>
                    <a:pt x="3978" y="1501"/>
                  </a:cubicBezTo>
                  <a:lnTo>
                    <a:pt x="4370" y="1501"/>
                  </a:lnTo>
                  <a:cubicBezTo>
                    <a:pt x="4359" y="1442"/>
                    <a:pt x="4335" y="1370"/>
                    <a:pt x="4335" y="1299"/>
                  </a:cubicBezTo>
                  <a:cubicBezTo>
                    <a:pt x="4335" y="1239"/>
                    <a:pt x="4335" y="1168"/>
                    <a:pt x="4347" y="1120"/>
                  </a:cubicBezTo>
                  <a:lnTo>
                    <a:pt x="3954" y="1120"/>
                  </a:lnTo>
                  <a:cubicBezTo>
                    <a:pt x="3787" y="1120"/>
                    <a:pt x="3620" y="1168"/>
                    <a:pt x="3489" y="1251"/>
                  </a:cubicBezTo>
                  <a:lnTo>
                    <a:pt x="34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9"/>
            <p:cNvSpPr/>
            <p:nvPr/>
          </p:nvSpPr>
          <p:spPr>
            <a:xfrm>
              <a:off x="3120888" y="2740176"/>
              <a:ext cx="74596" cy="91329"/>
            </a:xfrm>
            <a:custGeom>
              <a:avLst/>
              <a:gdLst/>
              <a:ahLst/>
              <a:cxnLst/>
              <a:rect l="l" t="t" r="r" b="b"/>
              <a:pathLst>
                <a:path w="1061" h="1299" extrusionOk="0">
                  <a:moveTo>
                    <a:pt x="1" y="1"/>
                  </a:moveTo>
                  <a:lnTo>
                    <a:pt x="1" y="1"/>
                  </a:lnTo>
                  <a:cubicBezTo>
                    <a:pt x="25" y="48"/>
                    <a:pt x="60" y="108"/>
                    <a:pt x="72" y="179"/>
                  </a:cubicBezTo>
                  <a:cubicBezTo>
                    <a:pt x="167" y="489"/>
                    <a:pt x="227" y="882"/>
                    <a:pt x="239" y="1298"/>
                  </a:cubicBezTo>
                  <a:lnTo>
                    <a:pt x="1060" y="1298"/>
                  </a:lnTo>
                  <a:cubicBezTo>
                    <a:pt x="977" y="703"/>
                    <a:pt x="560" y="19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9"/>
            <p:cNvSpPr/>
            <p:nvPr/>
          </p:nvSpPr>
          <p:spPr>
            <a:xfrm>
              <a:off x="3058947" y="2859067"/>
              <a:ext cx="50270" cy="98009"/>
            </a:xfrm>
            <a:custGeom>
              <a:avLst/>
              <a:gdLst/>
              <a:ahLst/>
              <a:cxnLst/>
              <a:rect l="l" t="t" r="r" b="b"/>
              <a:pathLst>
                <a:path w="715" h="1394" extrusionOk="0">
                  <a:moveTo>
                    <a:pt x="1" y="0"/>
                  </a:moveTo>
                  <a:cubicBezTo>
                    <a:pt x="13" y="358"/>
                    <a:pt x="60" y="691"/>
                    <a:pt x="132" y="953"/>
                  </a:cubicBezTo>
                  <a:cubicBezTo>
                    <a:pt x="227" y="1251"/>
                    <a:pt x="310" y="1358"/>
                    <a:pt x="358" y="1393"/>
                  </a:cubicBezTo>
                  <a:lnTo>
                    <a:pt x="370" y="1381"/>
                  </a:lnTo>
                  <a:cubicBezTo>
                    <a:pt x="405" y="1346"/>
                    <a:pt x="513" y="1239"/>
                    <a:pt x="584" y="941"/>
                  </a:cubicBezTo>
                  <a:cubicBezTo>
                    <a:pt x="655" y="691"/>
                    <a:pt x="703" y="358"/>
                    <a:pt x="7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9"/>
            <p:cNvSpPr/>
            <p:nvPr/>
          </p:nvSpPr>
          <p:spPr>
            <a:xfrm>
              <a:off x="3058947" y="2735185"/>
              <a:ext cx="50270" cy="96321"/>
            </a:xfrm>
            <a:custGeom>
              <a:avLst/>
              <a:gdLst/>
              <a:ahLst/>
              <a:cxnLst/>
              <a:rect l="l" t="t" r="r" b="b"/>
              <a:pathLst>
                <a:path w="715" h="1370" extrusionOk="0">
                  <a:moveTo>
                    <a:pt x="358" y="0"/>
                  </a:moveTo>
                  <a:cubicBezTo>
                    <a:pt x="334" y="12"/>
                    <a:pt x="227" y="119"/>
                    <a:pt x="132" y="429"/>
                  </a:cubicBezTo>
                  <a:cubicBezTo>
                    <a:pt x="60" y="679"/>
                    <a:pt x="13" y="1012"/>
                    <a:pt x="1" y="1369"/>
                  </a:cubicBezTo>
                  <a:lnTo>
                    <a:pt x="715" y="1369"/>
                  </a:lnTo>
                  <a:cubicBezTo>
                    <a:pt x="703" y="1024"/>
                    <a:pt x="655" y="703"/>
                    <a:pt x="584" y="429"/>
                  </a:cubicBezTo>
                  <a:cubicBezTo>
                    <a:pt x="489" y="119"/>
                    <a:pt x="394" y="12"/>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9"/>
            <p:cNvSpPr/>
            <p:nvPr/>
          </p:nvSpPr>
          <p:spPr>
            <a:xfrm>
              <a:off x="2974437" y="2740176"/>
              <a:ext cx="72839" cy="91329"/>
            </a:xfrm>
            <a:custGeom>
              <a:avLst/>
              <a:gdLst/>
              <a:ahLst/>
              <a:cxnLst/>
              <a:rect l="l" t="t" r="r" b="b"/>
              <a:pathLst>
                <a:path w="1036" h="1299" extrusionOk="0">
                  <a:moveTo>
                    <a:pt x="1036" y="1"/>
                  </a:moveTo>
                  <a:lnTo>
                    <a:pt x="1036" y="1"/>
                  </a:lnTo>
                  <a:cubicBezTo>
                    <a:pt x="488" y="191"/>
                    <a:pt x="72" y="703"/>
                    <a:pt x="0" y="1298"/>
                  </a:cubicBezTo>
                  <a:lnTo>
                    <a:pt x="822" y="1298"/>
                  </a:lnTo>
                  <a:cubicBezTo>
                    <a:pt x="834" y="882"/>
                    <a:pt x="893" y="489"/>
                    <a:pt x="976" y="179"/>
                  </a:cubicBezTo>
                  <a:cubicBezTo>
                    <a:pt x="1000" y="108"/>
                    <a:pt x="1012" y="48"/>
                    <a:pt x="10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9"/>
            <p:cNvSpPr/>
            <p:nvPr/>
          </p:nvSpPr>
          <p:spPr>
            <a:xfrm>
              <a:off x="2974437" y="2859911"/>
              <a:ext cx="72839" cy="90486"/>
            </a:xfrm>
            <a:custGeom>
              <a:avLst/>
              <a:gdLst/>
              <a:ahLst/>
              <a:cxnLst/>
              <a:rect l="l" t="t" r="r" b="b"/>
              <a:pathLst>
                <a:path w="1036" h="1287" extrusionOk="0">
                  <a:moveTo>
                    <a:pt x="0" y="0"/>
                  </a:moveTo>
                  <a:cubicBezTo>
                    <a:pt x="72" y="596"/>
                    <a:pt x="488" y="1084"/>
                    <a:pt x="1036" y="1286"/>
                  </a:cubicBezTo>
                  <a:cubicBezTo>
                    <a:pt x="1024" y="1250"/>
                    <a:pt x="988" y="1191"/>
                    <a:pt x="976" y="1131"/>
                  </a:cubicBezTo>
                  <a:cubicBezTo>
                    <a:pt x="893" y="810"/>
                    <a:pt x="834" y="417"/>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9"/>
            <p:cNvSpPr/>
            <p:nvPr/>
          </p:nvSpPr>
          <p:spPr>
            <a:xfrm>
              <a:off x="3120888" y="2859911"/>
              <a:ext cx="72909" cy="90486"/>
            </a:xfrm>
            <a:custGeom>
              <a:avLst/>
              <a:gdLst/>
              <a:ahLst/>
              <a:cxnLst/>
              <a:rect l="l" t="t" r="r" b="b"/>
              <a:pathLst>
                <a:path w="1037" h="1287" extrusionOk="0">
                  <a:moveTo>
                    <a:pt x="227" y="0"/>
                  </a:moveTo>
                  <a:cubicBezTo>
                    <a:pt x="203" y="429"/>
                    <a:pt x="167" y="810"/>
                    <a:pt x="60" y="1131"/>
                  </a:cubicBezTo>
                  <a:cubicBezTo>
                    <a:pt x="48" y="1191"/>
                    <a:pt x="25" y="1239"/>
                    <a:pt x="1" y="1286"/>
                  </a:cubicBezTo>
                  <a:cubicBezTo>
                    <a:pt x="560" y="1096"/>
                    <a:pt x="977" y="596"/>
                    <a:pt x="10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 name="Google Shape;835;p59"/>
          <p:cNvSpPr/>
          <p:nvPr/>
        </p:nvSpPr>
        <p:spPr>
          <a:xfrm>
            <a:off x="2997500" y="1306198"/>
            <a:ext cx="1160700" cy="1160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9"/>
          <p:cNvSpPr/>
          <p:nvPr/>
        </p:nvSpPr>
        <p:spPr>
          <a:xfrm>
            <a:off x="2843450" y="1152144"/>
            <a:ext cx="1468800" cy="1468800"/>
          </a:xfrm>
          <a:prstGeom prst="arc">
            <a:avLst>
              <a:gd name="adj1" fmla="val 5506684"/>
              <a:gd name="adj2" fmla="val 16235105"/>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7" name="Google Shape;837;p59"/>
          <p:cNvCxnSpPr>
            <a:stCxn id="836" idx="0"/>
            <a:endCxn id="810" idx="0"/>
          </p:cNvCxnSpPr>
          <p:nvPr/>
        </p:nvCxnSpPr>
        <p:spPr>
          <a:xfrm>
            <a:off x="3555063" y="2620590"/>
            <a:ext cx="1200" cy="285000"/>
          </a:xfrm>
          <a:prstGeom prst="straightConnector1">
            <a:avLst/>
          </a:prstGeom>
          <a:noFill/>
          <a:ln w="9525" cap="flat" cmpd="sng">
            <a:solidFill>
              <a:schemeClr val="dk2"/>
            </a:solidFill>
            <a:prstDash val="solid"/>
            <a:round/>
            <a:headEnd type="none" w="med" len="med"/>
            <a:tailEnd type="none" w="med" len="med"/>
          </a:ln>
        </p:spPr>
      </p:cxnSp>
      <p:sp>
        <p:nvSpPr>
          <p:cNvPr id="838" name="Google Shape;838;p59"/>
          <p:cNvSpPr/>
          <p:nvPr/>
        </p:nvSpPr>
        <p:spPr>
          <a:xfrm>
            <a:off x="5127700" y="1306498"/>
            <a:ext cx="1160700" cy="1160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9"/>
          <p:cNvSpPr/>
          <p:nvPr/>
        </p:nvSpPr>
        <p:spPr>
          <a:xfrm>
            <a:off x="4973650" y="1152444"/>
            <a:ext cx="1468800" cy="1468800"/>
          </a:xfrm>
          <a:prstGeom prst="arc">
            <a:avLst>
              <a:gd name="adj1" fmla="val 5506684"/>
              <a:gd name="adj2" fmla="val 16235105"/>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0" name="Google Shape;840;p59"/>
          <p:cNvCxnSpPr>
            <a:stCxn id="839" idx="0"/>
            <a:endCxn id="812" idx="0"/>
          </p:cNvCxnSpPr>
          <p:nvPr/>
        </p:nvCxnSpPr>
        <p:spPr>
          <a:xfrm>
            <a:off x="5685263" y="2620890"/>
            <a:ext cx="6300" cy="285000"/>
          </a:xfrm>
          <a:prstGeom prst="straightConnector1">
            <a:avLst/>
          </a:prstGeom>
          <a:noFill/>
          <a:ln w="9525" cap="flat" cmpd="sng">
            <a:solidFill>
              <a:schemeClr val="dk2"/>
            </a:solidFill>
            <a:prstDash val="solid"/>
            <a:round/>
            <a:headEnd type="none" w="med" len="med"/>
            <a:tailEnd type="none" w="med" len="med"/>
          </a:ln>
        </p:spPr>
      </p:cxnSp>
      <p:sp>
        <p:nvSpPr>
          <p:cNvPr id="841" name="Google Shape;841;p59"/>
          <p:cNvSpPr/>
          <p:nvPr/>
        </p:nvSpPr>
        <p:spPr>
          <a:xfrm>
            <a:off x="7235800" y="1306498"/>
            <a:ext cx="1160700" cy="1160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9"/>
          <p:cNvSpPr/>
          <p:nvPr/>
        </p:nvSpPr>
        <p:spPr>
          <a:xfrm>
            <a:off x="7094050" y="1152444"/>
            <a:ext cx="1468800" cy="1468800"/>
          </a:xfrm>
          <a:prstGeom prst="arc">
            <a:avLst>
              <a:gd name="adj1" fmla="val 5506684"/>
              <a:gd name="adj2" fmla="val 16235105"/>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3" name="Google Shape;843;p59"/>
          <p:cNvCxnSpPr>
            <a:stCxn id="842" idx="0"/>
            <a:endCxn id="814" idx="0"/>
          </p:cNvCxnSpPr>
          <p:nvPr/>
        </p:nvCxnSpPr>
        <p:spPr>
          <a:xfrm flipH="1">
            <a:off x="7805063" y="2620890"/>
            <a:ext cx="600" cy="285000"/>
          </a:xfrm>
          <a:prstGeom prst="straightConnector1">
            <a:avLst/>
          </a:prstGeom>
          <a:noFill/>
          <a:ln w="9525" cap="flat" cmpd="sng">
            <a:solidFill>
              <a:schemeClr val="dk2"/>
            </a:solidFill>
            <a:prstDash val="solid"/>
            <a:round/>
            <a:headEnd type="none" w="med" len="med"/>
            <a:tailEnd type="none" w="med" len="med"/>
          </a:ln>
        </p:spPr>
      </p:cxnSp>
      <p:grpSp>
        <p:nvGrpSpPr>
          <p:cNvPr id="844" name="Google Shape;844;p59"/>
          <p:cNvGrpSpPr/>
          <p:nvPr/>
        </p:nvGrpSpPr>
        <p:grpSpPr>
          <a:xfrm>
            <a:off x="3408363" y="1708973"/>
            <a:ext cx="338954" cy="407788"/>
            <a:chOff x="3908617" y="2751707"/>
            <a:chExt cx="384302" cy="462345"/>
          </a:xfrm>
        </p:grpSpPr>
        <p:sp>
          <p:nvSpPr>
            <p:cNvPr id="845" name="Google Shape;845;p59"/>
            <p:cNvSpPr/>
            <p:nvPr/>
          </p:nvSpPr>
          <p:spPr>
            <a:xfrm>
              <a:off x="4130438" y="3088412"/>
              <a:ext cx="84650" cy="125640"/>
            </a:xfrm>
            <a:custGeom>
              <a:avLst/>
              <a:gdLst/>
              <a:ahLst/>
              <a:cxnLst/>
              <a:rect l="l" t="t" r="r" b="b"/>
              <a:pathLst>
                <a:path w="1204" h="1787" extrusionOk="0">
                  <a:moveTo>
                    <a:pt x="310" y="1"/>
                  </a:moveTo>
                  <a:cubicBezTo>
                    <a:pt x="191" y="1"/>
                    <a:pt x="96" y="24"/>
                    <a:pt x="1" y="60"/>
                  </a:cubicBezTo>
                  <a:cubicBezTo>
                    <a:pt x="96" y="167"/>
                    <a:pt x="167" y="275"/>
                    <a:pt x="215" y="405"/>
                  </a:cubicBezTo>
                  <a:cubicBezTo>
                    <a:pt x="239" y="394"/>
                    <a:pt x="286" y="394"/>
                    <a:pt x="310" y="394"/>
                  </a:cubicBezTo>
                  <a:cubicBezTo>
                    <a:pt x="596" y="394"/>
                    <a:pt x="822" y="620"/>
                    <a:pt x="822" y="894"/>
                  </a:cubicBezTo>
                  <a:cubicBezTo>
                    <a:pt x="822" y="1179"/>
                    <a:pt x="596" y="1406"/>
                    <a:pt x="310" y="1406"/>
                  </a:cubicBezTo>
                  <a:cubicBezTo>
                    <a:pt x="286" y="1406"/>
                    <a:pt x="239" y="1406"/>
                    <a:pt x="215" y="1394"/>
                  </a:cubicBezTo>
                  <a:cubicBezTo>
                    <a:pt x="155" y="1513"/>
                    <a:pt x="96" y="1632"/>
                    <a:pt x="1" y="1727"/>
                  </a:cubicBezTo>
                  <a:cubicBezTo>
                    <a:pt x="108" y="1775"/>
                    <a:pt x="215" y="1787"/>
                    <a:pt x="310" y="1787"/>
                  </a:cubicBezTo>
                  <a:cubicBezTo>
                    <a:pt x="798" y="1787"/>
                    <a:pt x="1203" y="1394"/>
                    <a:pt x="1203" y="894"/>
                  </a:cubicBezTo>
                  <a:cubicBezTo>
                    <a:pt x="1191" y="405"/>
                    <a:pt x="798" y="1"/>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9"/>
            <p:cNvSpPr/>
            <p:nvPr/>
          </p:nvSpPr>
          <p:spPr>
            <a:xfrm>
              <a:off x="4150547" y="3137839"/>
              <a:ext cx="15116" cy="27701"/>
            </a:xfrm>
            <a:custGeom>
              <a:avLst/>
              <a:gdLst/>
              <a:ahLst/>
              <a:cxnLst/>
              <a:rect l="l" t="t" r="r" b="b"/>
              <a:pathLst>
                <a:path w="215" h="394" extrusionOk="0">
                  <a:moveTo>
                    <a:pt x="0" y="0"/>
                  </a:moveTo>
                  <a:cubicBezTo>
                    <a:pt x="12" y="60"/>
                    <a:pt x="12" y="119"/>
                    <a:pt x="12" y="191"/>
                  </a:cubicBezTo>
                  <a:cubicBezTo>
                    <a:pt x="12" y="250"/>
                    <a:pt x="12" y="334"/>
                    <a:pt x="0" y="393"/>
                  </a:cubicBezTo>
                  <a:lnTo>
                    <a:pt x="12" y="393"/>
                  </a:lnTo>
                  <a:cubicBezTo>
                    <a:pt x="108" y="393"/>
                    <a:pt x="179" y="334"/>
                    <a:pt x="203" y="238"/>
                  </a:cubicBezTo>
                  <a:cubicBezTo>
                    <a:pt x="215" y="155"/>
                    <a:pt x="191" y="60"/>
                    <a:pt x="119" y="36"/>
                  </a:cubicBezTo>
                  <a:cubicBezTo>
                    <a:pt x="84" y="12"/>
                    <a:pt x="48"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9"/>
            <p:cNvSpPr/>
            <p:nvPr/>
          </p:nvSpPr>
          <p:spPr>
            <a:xfrm>
              <a:off x="3908617" y="3088412"/>
              <a:ext cx="84580" cy="125640"/>
            </a:xfrm>
            <a:custGeom>
              <a:avLst/>
              <a:gdLst/>
              <a:ahLst/>
              <a:cxnLst/>
              <a:rect l="l" t="t" r="r" b="b"/>
              <a:pathLst>
                <a:path w="1203" h="1787" extrusionOk="0">
                  <a:moveTo>
                    <a:pt x="893" y="1"/>
                  </a:moveTo>
                  <a:cubicBezTo>
                    <a:pt x="405" y="1"/>
                    <a:pt x="0" y="405"/>
                    <a:pt x="0" y="894"/>
                  </a:cubicBezTo>
                  <a:cubicBezTo>
                    <a:pt x="0" y="1382"/>
                    <a:pt x="405" y="1787"/>
                    <a:pt x="893" y="1787"/>
                  </a:cubicBezTo>
                  <a:cubicBezTo>
                    <a:pt x="1013" y="1787"/>
                    <a:pt x="1120" y="1775"/>
                    <a:pt x="1203" y="1727"/>
                  </a:cubicBezTo>
                  <a:cubicBezTo>
                    <a:pt x="1132" y="1632"/>
                    <a:pt x="1060" y="1513"/>
                    <a:pt x="1001" y="1394"/>
                  </a:cubicBezTo>
                  <a:cubicBezTo>
                    <a:pt x="965" y="1406"/>
                    <a:pt x="929" y="1406"/>
                    <a:pt x="893" y="1406"/>
                  </a:cubicBezTo>
                  <a:cubicBezTo>
                    <a:pt x="608" y="1406"/>
                    <a:pt x="381" y="1179"/>
                    <a:pt x="381" y="894"/>
                  </a:cubicBezTo>
                  <a:cubicBezTo>
                    <a:pt x="381" y="608"/>
                    <a:pt x="608" y="394"/>
                    <a:pt x="893" y="394"/>
                  </a:cubicBezTo>
                  <a:cubicBezTo>
                    <a:pt x="929" y="394"/>
                    <a:pt x="965" y="394"/>
                    <a:pt x="1001" y="405"/>
                  </a:cubicBezTo>
                  <a:cubicBezTo>
                    <a:pt x="1060" y="286"/>
                    <a:pt x="1120" y="167"/>
                    <a:pt x="1203" y="60"/>
                  </a:cubicBezTo>
                  <a:cubicBezTo>
                    <a:pt x="1108" y="13"/>
                    <a:pt x="1001" y="1"/>
                    <a:pt x="8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9"/>
            <p:cNvSpPr/>
            <p:nvPr/>
          </p:nvSpPr>
          <p:spPr>
            <a:xfrm>
              <a:off x="3956356" y="3137839"/>
              <a:ext cx="16803" cy="27701"/>
            </a:xfrm>
            <a:custGeom>
              <a:avLst/>
              <a:gdLst/>
              <a:ahLst/>
              <a:cxnLst/>
              <a:rect l="l" t="t" r="r" b="b"/>
              <a:pathLst>
                <a:path w="239" h="394" extrusionOk="0">
                  <a:moveTo>
                    <a:pt x="238" y="0"/>
                  </a:moveTo>
                  <a:cubicBezTo>
                    <a:pt x="203" y="0"/>
                    <a:pt x="143" y="12"/>
                    <a:pt x="95" y="48"/>
                  </a:cubicBezTo>
                  <a:cubicBezTo>
                    <a:pt x="36" y="95"/>
                    <a:pt x="0" y="179"/>
                    <a:pt x="36" y="250"/>
                  </a:cubicBezTo>
                  <a:cubicBezTo>
                    <a:pt x="60" y="334"/>
                    <a:pt x="143" y="393"/>
                    <a:pt x="214" y="393"/>
                  </a:cubicBezTo>
                  <a:lnTo>
                    <a:pt x="226" y="393"/>
                  </a:lnTo>
                  <a:lnTo>
                    <a:pt x="226" y="191"/>
                  </a:lnTo>
                  <a:cubicBezTo>
                    <a:pt x="226" y="131"/>
                    <a:pt x="226" y="60"/>
                    <a:pt x="2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9"/>
            <p:cNvSpPr/>
            <p:nvPr/>
          </p:nvSpPr>
          <p:spPr>
            <a:xfrm>
              <a:off x="3998189" y="3088412"/>
              <a:ext cx="125640" cy="125640"/>
            </a:xfrm>
            <a:custGeom>
              <a:avLst/>
              <a:gdLst/>
              <a:ahLst/>
              <a:cxnLst/>
              <a:rect l="l" t="t" r="r" b="b"/>
              <a:pathLst>
                <a:path w="1787" h="1787" extrusionOk="0">
                  <a:moveTo>
                    <a:pt x="893" y="394"/>
                  </a:moveTo>
                  <a:cubicBezTo>
                    <a:pt x="1179" y="394"/>
                    <a:pt x="1405" y="620"/>
                    <a:pt x="1405" y="894"/>
                  </a:cubicBezTo>
                  <a:cubicBezTo>
                    <a:pt x="1405" y="1179"/>
                    <a:pt x="1179" y="1406"/>
                    <a:pt x="893" y="1406"/>
                  </a:cubicBezTo>
                  <a:cubicBezTo>
                    <a:pt x="620" y="1406"/>
                    <a:pt x="393" y="1179"/>
                    <a:pt x="393" y="894"/>
                  </a:cubicBezTo>
                  <a:cubicBezTo>
                    <a:pt x="393" y="620"/>
                    <a:pt x="620" y="394"/>
                    <a:pt x="893" y="394"/>
                  </a:cubicBezTo>
                  <a:close/>
                  <a:moveTo>
                    <a:pt x="893" y="1"/>
                  </a:moveTo>
                  <a:cubicBezTo>
                    <a:pt x="405" y="1"/>
                    <a:pt x="0" y="405"/>
                    <a:pt x="0" y="894"/>
                  </a:cubicBezTo>
                  <a:cubicBezTo>
                    <a:pt x="0" y="1394"/>
                    <a:pt x="405" y="1787"/>
                    <a:pt x="893" y="1787"/>
                  </a:cubicBezTo>
                  <a:cubicBezTo>
                    <a:pt x="1393" y="1787"/>
                    <a:pt x="1786" y="1394"/>
                    <a:pt x="1786" y="894"/>
                  </a:cubicBezTo>
                  <a:cubicBezTo>
                    <a:pt x="1786" y="405"/>
                    <a:pt x="1393" y="1"/>
                    <a:pt x="8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9"/>
            <p:cNvSpPr/>
            <p:nvPr/>
          </p:nvSpPr>
          <p:spPr>
            <a:xfrm>
              <a:off x="4046772" y="3138190"/>
              <a:ext cx="29318" cy="27350"/>
            </a:xfrm>
            <a:custGeom>
              <a:avLst/>
              <a:gdLst/>
              <a:ahLst/>
              <a:cxnLst/>
              <a:rect l="l" t="t" r="r" b="b"/>
              <a:pathLst>
                <a:path w="417" h="389" extrusionOk="0">
                  <a:moveTo>
                    <a:pt x="212" y="1"/>
                  </a:moveTo>
                  <a:cubicBezTo>
                    <a:pt x="170" y="1"/>
                    <a:pt x="129" y="16"/>
                    <a:pt x="95" y="43"/>
                  </a:cubicBezTo>
                  <a:cubicBezTo>
                    <a:pt x="24" y="90"/>
                    <a:pt x="0" y="174"/>
                    <a:pt x="24" y="245"/>
                  </a:cubicBezTo>
                  <a:cubicBezTo>
                    <a:pt x="60" y="340"/>
                    <a:pt x="131" y="388"/>
                    <a:pt x="202" y="388"/>
                  </a:cubicBezTo>
                  <a:cubicBezTo>
                    <a:pt x="298" y="388"/>
                    <a:pt x="393" y="305"/>
                    <a:pt x="405" y="233"/>
                  </a:cubicBezTo>
                  <a:cubicBezTo>
                    <a:pt x="417" y="150"/>
                    <a:pt x="393" y="67"/>
                    <a:pt x="310" y="31"/>
                  </a:cubicBezTo>
                  <a:cubicBezTo>
                    <a:pt x="278" y="10"/>
                    <a:pt x="245" y="1"/>
                    <a:pt x="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9"/>
            <p:cNvSpPr/>
            <p:nvPr/>
          </p:nvSpPr>
          <p:spPr>
            <a:xfrm>
              <a:off x="4104495" y="2751918"/>
              <a:ext cx="188424" cy="188424"/>
            </a:xfrm>
            <a:custGeom>
              <a:avLst/>
              <a:gdLst/>
              <a:ahLst/>
              <a:cxnLst/>
              <a:rect l="l" t="t" r="r" b="b"/>
              <a:pathLst>
                <a:path w="2680" h="2680" extrusionOk="0">
                  <a:moveTo>
                    <a:pt x="1585" y="677"/>
                  </a:moveTo>
                  <a:cubicBezTo>
                    <a:pt x="1640" y="677"/>
                    <a:pt x="1693" y="698"/>
                    <a:pt x="1727" y="739"/>
                  </a:cubicBezTo>
                  <a:cubicBezTo>
                    <a:pt x="1786" y="822"/>
                    <a:pt x="1763" y="941"/>
                    <a:pt x="1691" y="1000"/>
                  </a:cubicBezTo>
                  <a:lnTo>
                    <a:pt x="1501" y="1143"/>
                  </a:lnTo>
                  <a:lnTo>
                    <a:pt x="1727" y="1143"/>
                  </a:lnTo>
                  <a:cubicBezTo>
                    <a:pt x="1786" y="1143"/>
                    <a:pt x="1822" y="1179"/>
                    <a:pt x="1870" y="1203"/>
                  </a:cubicBezTo>
                  <a:cubicBezTo>
                    <a:pt x="1917" y="1274"/>
                    <a:pt x="1906" y="1381"/>
                    <a:pt x="1834" y="1453"/>
                  </a:cubicBezTo>
                  <a:lnTo>
                    <a:pt x="1251" y="1965"/>
                  </a:lnTo>
                  <a:cubicBezTo>
                    <a:pt x="1215" y="1989"/>
                    <a:pt x="1167" y="2013"/>
                    <a:pt x="1132" y="2013"/>
                  </a:cubicBezTo>
                  <a:cubicBezTo>
                    <a:pt x="1084" y="2013"/>
                    <a:pt x="1024" y="1989"/>
                    <a:pt x="989" y="1953"/>
                  </a:cubicBezTo>
                  <a:cubicBezTo>
                    <a:pt x="929" y="1870"/>
                    <a:pt x="929" y="1751"/>
                    <a:pt x="1013" y="1691"/>
                  </a:cubicBezTo>
                  <a:lnTo>
                    <a:pt x="1227" y="1501"/>
                  </a:lnTo>
                  <a:lnTo>
                    <a:pt x="965" y="1501"/>
                  </a:lnTo>
                  <a:cubicBezTo>
                    <a:pt x="905" y="1501"/>
                    <a:pt x="846" y="1477"/>
                    <a:pt x="810" y="1429"/>
                  </a:cubicBezTo>
                  <a:cubicBezTo>
                    <a:pt x="774" y="1358"/>
                    <a:pt x="786" y="1251"/>
                    <a:pt x="858" y="1191"/>
                  </a:cubicBezTo>
                  <a:lnTo>
                    <a:pt x="1465" y="715"/>
                  </a:lnTo>
                  <a:cubicBezTo>
                    <a:pt x="1501" y="689"/>
                    <a:pt x="1544" y="677"/>
                    <a:pt x="1585" y="677"/>
                  </a:cubicBezTo>
                  <a:close/>
                  <a:moveTo>
                    <a:pt x="1334" y="0"/>
                  </a:moveTo>
                  <a:cubicBezTo>
                    <a:pt x="596" y="0"/>
                    <a:pt x="1" y="596"/>
                    <a:pt x="1" y="1334"/>
                  </a:cubicBezTo>
                  <a:cubicBezTo>
                    <a:pt x="1" y="2084"/>
                    <a:pt x="596" y="2679"/>
                    <a:pt x="1334" y="2679"/>
                  </a:cubicBezTo>
                  <a:cubicBezTo>
                    <a:pt x="2084" y="2679"/>
                    <a:pt x="2679" y="2084"/>
                    <a:pt x="2679" y="1334"/>
                  </a:cubicBezTo>
                  <a:cubicBezTo>
                    <a:pt x="2679" y="596"/>
                    <a:pt x="2084" y="0"/>
                    <a:pt x="1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9"/>
            <p:cNvSpPr/>
            <p:nvPr/>
          </p:nvSpPr>
          <p:spPr>
            <a:xfrm>
              <a:off x="4030812" y="3007206"/>
              <a:ext cx="61168" cy="59550"/>
            </a:xfrm>
            <a:custGeom>
              <a:avLst/>
              <a:gdLst/>
              <a:ahLst/>
              <a:cxnLst/>
              <a:rect l="l" t="t" r="r" b="b"/>
              <a:pathLst>
                <a:path w="870" h="847" extrusionOk="0">
                  <a:moveTo>
                    <a:pt x="429" y="1"/>
                  </a:moveTo>
                  <a:cubicBezTo>
                    <a:pt x="239" y="203"/>
                    <a:pt x="1" y="525"/>
                    <a:pt x="1" y="715"/>
                  </a:cubicBezTo>
                  <a:cubicBezTo>
                    <a:pt x="1" y="763"/>
                    <a:pt x="1" y="798"/>
                    <a:pt x="13" y="846"/>
                  </a:cubicBezTo>
                  <a:cubicBezTo>
                    <a:pt x="156" y="798"/>
                    <a:pt x="298" y="775"/>
                    <a:pt x="429" y="775"/>
                  </a:cubicBezTo>
                  <a:cubicBezTo>
                    <a:pt x="584" y="775"/>
                    <a:pt x="715" y="798"/>
                    <a:pt x="846" y="846"/>
                  </a:cubicBezTo>
                  <a:cubicBezTo>
                    <a:pt x="870" y="798"/>
                    <a:pt x="870" y="763"/>
                    <a:pt x="870" y="715"/>
                  </a:cubicBezTo>
                  <a:cubicBezTo>
                    <a:pt x="870" y="501"/>
                    <a:pt x="644" y="203"/>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9"/>
            <p:cNvSpPr/>
            <p:nvPr/>
          </p:nvSpPr>
          <p:spPr>
            <a:xfrm>
              <a:off x="3916984" y="2751707"/>
              <a:ext cx="288894" cy="321727"/>
            </a:xfrm>
            <a:custGeom>
              <a:avLst/>
              <a:gdLst/>
              <a:ahLst/>
              <a:cxnLst/>
              <a:rect l="l" t="t" r="r" b="b"/>
              <a:pathLst>
                <a:path w="4109" h="4576" extrusionOk="0">
                  <a:moveTo>
                    <a:pt x="2383" y="0"/>
                  </a:moveTo>
                  <a:cubicBezTo>
                    <a:pt x="2330" y="0"/>
                    <a:pt x="2290" y="23"/>
                    <a:pt x="2251" y="63"/>
                  </a:cubicBezTo>
                  <a:cubicBezTo>
                    <a:pt x="1715" y="599"/>
                    <a:pt x="1501" y="1254"/>
                    <a:pt x="1382" y="1777"/>
                  </a:cubicBezTo>
                  <a:cubicBezTo>
                    <a:pt x="1310" y="1551"/>
                    <a:pt x="1239" y="1361"/>
                    <a:pt x="1179" y="1254"/>
                  </a:cubicBezTo>
                  <a:cubicBezTo>
                    <a:pt x="1144" y="1194"/>
                    <a:pt x="1084" y="1158"/>
                    <a:pt x="1013" y="1158"/>
                  </a:cubicBezTo>
                  <a:cubicBezTo>
                    <a:pt x="941" y="1158"/>
                    <a:pt x="882" y="1194"/>
                    <a:pt x="846" y="1254"/>
                  </a:cubicBezTo>
                  <a:cubicBezTo>
                    <a:pt x="513" y="1777"/>
                    <a:pt x="298" y="2277"/>
                    <a:pt x="179" y="2789"/>
                  </a:cubicBezTo>
                  <a:cubicBezTo>
                    <a:pt x="72" y="3218"/>
                    <a:pt x="1" y="3778"/>
                    <a:pt x="298" y="4313"/>
                  </a:cubicBezTo>
                  <a:cubicBezTo>
                    <a:pt x="310" y="4349"/>
                    <a:pt x="334" y="4361"/>
                    <a:pt x="346" y="4397"/>
                  </a:cubicBezTo>
                  <a:cubicBezTo>
                    <a:pt x="358" y="4409"/>
                    <a:pt x="370" y="4432"/>
                    <a:pt x="393" y="4456"/>
                  </a:cubicBezTo>
                  <a:cubicBezTo>
                    <a:pt x="477" y="4432"/>
                    <a:pt x="584" y="4421"/>
                    <a:pt x="667" y="4421"/>
                  </a:cubicBezTo>
                  <a:cubicBezTo>
                    <a:pt x="882" y="4421"/>
                    <a:pt x="1084" y="4480"/>
                    <a:pt x="1286" y="4575"/>
                  </a:cubicBezTo>
                  <a:cubicBezTo>
                    <a:pt x="1263" y="4492"/>
                    <a:pt x="1251" y="4432"/>
                    <a:pt x="1251" y="4349"/>
                  </a:cubicBezTo>
                  <a:cubicBezTo>
                    <a:pt x="1251" y="3861"/>
                    <a:pt x="1858" y="3278"/>
                    <a:pt x="1941" y="3218"/>
                  </a:cubicBezTo>
                  <a:cubicBezTo>
                    <a:pt x="1977" y="3188"/>
                    <a:pt x="2022" y="3173"/>
                    <a:pt x="2066" y="3173"/>
                  </a:cubicBezTo>
                  <a:cubicBezTo>
                    <a:pt x="2111" y="3173"/>
                    <a:pt x="2156" y="3188"/>
                    <a:pt x="2191" y="3218"/>
                  </a:cubicBezTo>
                  <a:cubicBezTo>
                    <a:pt x="2263" y="3278"/>
                    <a:pt x="2870" y="3861"/>
                    <a:pt x="2870" y="4349"/>
                  </a:cubicBezTo>
                  <a:cubicBezTo>
                    <a:pt x="2870" y="4421"/>
                    <a:pt x="2858" y="4492"/>
                    <a:pt x="2858" y="4575"/>
                  </a:cubicBezTo>
                  <a:cubicBezTo>
                    <a:pt x="3037" y="4468"/>
                    <a:pt x="3239" y="4421"/>
                    <a:pt x="3465" y="4421"/>
                  </a:cubicBezTo>
                  <a:cubicBezTo>
                    <a:pt x="3561" y="4421"/>
                    <a:pt x="3632" y="4432"/>
                    <a:pt x="3727" y="4456"/>
                  </a:cubicBezTo>
                  <a:cubicBezTo>
                    <a:pt x="3739" y="4432"/>
                    <a:pt x="3751" y="4421"/>
                    <a:pt x="3751" y="4397"/>
                  </a:cubicBezTo>
                  <a:cubicBezTo>
                    <a:pt x="4001" y="4004"/>
                    <a:pt x="4108" y="3540"/>
                    <a:pt x="4037" y="3087"/>
                  </a:cubicBezTo>
                  <a:cubicBezTo>
                    <a:pt x="4025" y="3063"/>
                    <a:pt x="4001" y="3063"/>
                    <a:pt x="4001" y="3063"/>
                  </a:cubicBezTo>
                  <a:cubicBezTo>
                    <a:pt x="3049" y="3063"/>
                    <a:pt x="2275" y="2289"/>
                    <a:pt x="2275" y="1337"/>
                  </a:cubicBezTo>
                  <a:cubicBezTo>
                    <a:pt x="2275" y="920"/>
                    <a:pt x="2429" y="551"/>
                    <a:pt x="2668" y="253"/>
                  </a:cubicBezTo>
                  <a:cubicBezTo>
                    <a:pt x="2632" y="206"/>
                    <a:pt x="2608" y="182"/>
                    <a:pt x="2596" y="146"/>
                  </a:cubicBezTo>
                  <a:cubicBezTo>
                    <a:pt x="2537" y="63"/>
                    <a:pt x="2489" y="15"/>
                    <a:pt x="2418" y="3"/>
                  </a:cubicBezTo>
                  <a:cubicBezTo>
                    <a:pt x="2405" y="1"/>
                    <a:pt x="2394" y="0"/>
                    <a:pt x="23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 name="Google Shape;854;p59"/>
          <p:cNvGrpSpPr/>
          <p:nvPr/>
        </p:nvGrpSpPr>
        <p:grpSpPr>
          <a:xfrm>
            <a:off x="5498982" y="1743049"/>
            <a:ext cx="408345" cy="339637"/>
            <a:chOff x="6972423" y="3397345"/>
            <a:chExt cx="462976" cy="385076"/>
          </a:xfrm>
        </p:grpSpPr>
        <p:sp>
          <p:nvSpPr>
            <p:cNvPr id="855" name="Google Shape;855;p59"/>
            <p:cNvSpPr/>
            <p:nvPr/>
          </p:nvSpPr>
          <p:spPr>
            <a:xfrm>
              <a:off x="6972423" y="3603278"/>
              <a:ext cx="288823" cy="179144"/>
            </a:xfrm>
            <a:custGeom>
              <a:avLst/>
              <a:gdLst/>
              <a:ahLst/>
              <a:cxnLst/>
              <a:rect l="l" t="t" r="r" b="b"/>
              <a:pathLst>
                <a:path w="4108" h="2548" extrusionOk="0">
                  <a:moveTo>
                    <a:pt x="3132" y="1512"/>
                  </a:moveTo>
                  <a:cubicBezTo>
                    <a:pt x="3215" y="1512"/>
                    <a:pt x="3286" y="1560"/>
                    <a:pt x="3322" y="1655"/>
                  </a:cubicBezTo>
                  <a:cubicBezTo>
                    <a:pt x="3346" y="1810"/>
                    <a:pt x="3263" y="1905"/>
                    <a:pt x="3132" y="1905"/>
                  </a:cubicBezTo>
                  <a:lnTo>
                    <a:pt x="1465" y="1905"/>
                  </a:lnTo>
                  <a:cubicBezTo>
                    <a:pt x="1370" y="1905"/>
                    <a:pt x="1298" y="1845"/>
                    <a:pt x="1262" y="1762"/>
                  </a:cubicBezTo>
                  <a:cubicBezTo>
                    <a:pt x="1239" y="1631"/>
                    <a:pt x="1322" y="1512"/>
                    <a:pt x="1465" y="1512"/>
                  </a:cubicBezTo>
                  <a:close/>
                  <a:moveTo>
                    <a:pt x="489" y="0"/>
                  </a:moveTo>
                  <a:cubicBezTo>
                    <a:pt x="250" y="179"/>
                    <a:pt x="96" y="464"/>
                    <a:pt x="36" y="786"/>
                  </a:cubicBezTo>
                  <a:lnTo>
                    <a:pt x="1905" y="786"/>
                  </a:lnTo>
                  <a:cubicBezTo>
                    <a:pt x="1989" y="786"/>
                    <a:pt x="2072" y="845"/>
                    <a:pt x="2096" y="941"/>
                  </a:cubicBezTo>
                  <a:cubicBezTo>
                    <a:pt x="2132" y="1072"/>
                    <a:pt x="2036" y="1191"/>
                    <a:pt x="1905" y="1191"/>
                  </a:cubicBezTo>
                  <a:lnTo>
                    <a:pt x="0" y="1191"/>
                  </a:lnTo>
                  <a:cubicBezTo>
                    <a:pt x="0" y="1941"/>
                    <a:pt x="358" y="2548"/>
                    <a:pt x="1131" y="2548"/>
                  </a:cubicBezTo>
                  <a:lnTo>
                    <a:pt x="4108" y="2548"/>
                  </a:lnTo>
                  <a:cubicBezTo>
                    <a:pt x="3727" y="2203"/>
                    <a:pt x="3453" y="1715"/>
                    <a:pt x="3453" y="1167"/>
                  </a:cubicBezTo>
                  <a:cubicBezTo>
                    <a:pt x="3453" y="1012"/>
                    <a:pt x="3465" y="869"/>
                    <a:pt x="3513" y="714"/>
                  </a:cubicBezTo>
                  <a:lnTo>
                    <a:pt x="3286" y="714"/>
                  </a:lnTo>
                  <a:cubicBezTo>
                    <a:pt x="3191" y="714"/>
                    <a:pt x="3096" y="643"/>
                    <a:pt x="3096" y="536"/>
                  </a:cubicBezTo>
                  <a:cubicBezTo>
                    <a:pt x="3096" y="441"/>
                    <a:pt x="3191" y="345"/>
                    <a:pt x="3286" y="345"/>
                  </a:cubicBezTo>
                  <a:lnTo>
                    <a:pt x="3679" y="345"/>
                  </a:lnTo>
                  <a:cubicBezTo>
                    <a:pt x="3751" y="226"/>
                    <a:pt x="3822" y="107"/>
                    <a:pt x="39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9"/>
            <p:cNvSpPr/>
            <p:nvPr/>
          </p:nvSpPr>
          <p:spPr>
            <a:xfrm>
              <a:off x="7314822" y="3661844"/>
              <a:ext cx="47739" cy="48582"/>
            </a:xfrm>
            <a:custGeom>
              <a:avLst/>
              <a:gdLst/>
              <a:ahLst/>
              <a:cxnLst/>
              <a:rect l="l" t="t" r="r" b="b"/>
              <a:pathLst>
                <a:path w="679" h="691" extrusionOk="0">
                  <a:moveTo>
                    <a:pt x="345" y="0"/>
                  </a:moveTo>
                  <a:cubicBezTo>
                    <a:pt x="167" y="0"/>
                    <a:pt x="12" y="155"/>
                    <a:pt x="0" y="346"/>
                  </a:cubicBezTo>
                  <a:cubicBezTo>
                    <a:pt x="0" y="536"/>
                    <a:pt x="143" y="691"/>
                    <a:pt x="345" y="691"/>
                  </a:cubicBezTo>
                  <a:cubicBezTo>
                    <a:pt x="536" y="691"/>
                    <a:pt x="679" y="536"/>
                    <a:pt x="679" y="346"/>
                  </a:cubicBezTo>
                  <a:cubicBezTo>
                    <a:pt x="679" y="155"/>
                    <a:pt x="536" y="0"/>
                    <a:pt x="3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9"/>
            <p:cNvSpPr/>
            <p:nvPr/>
          </p:nvSpPr>
          <p:spPr>
            <a:xfrm>
              <a:off x="7242827" y="3603278"/>
              <a:ext cx="192572" cy="179144"/>
            </a:xfrm>
            <a:custGeom>
              <a:avLst/>
              <a:gdLst/>
              <a:ahLst/>
              <a:cxnLst/>
              <a:rect l="l" t="t" r="r" b="b"/>
              <a:pathLst>
                <a:path w="2739" h="2548" extrusionOk="0">
                  <a:moveTo>
                    <a:pt x="1369" y="441"/>
                  </a:moveTo>
                  <a:cubicBezTo>
                    <a:pt x="1762" y="441"/>
                    <a:pt x="2096" y="762"/>
                    <a:pt x="2096" y="1167"/>
                  </a:cubicBezTo>
                  <a:cubicBezTo>
                    <a:pt x="2096" y="1572"/>
                    <a:pt x="1762" y="1893"/>
                    <a:pt x="1369" y="1893"/>
                  </a:cubicBezTo>
                  <a:cubicBezTo>
                    <a:pt x="964" y="1893"/>
                    <a:pt x="631" y="1572"/>
                    <a:pt x="631" y="1167"/>
                  </a:cubicBezTo>
                  <a:cubicBezTo>
                    <a:pt x="631" y="762"/>
                    <a:pt x="964" y="441"/>
                    <a:pt x="1369" y="441"/>
                  </a:cubicBezTo>
                  <a:close/>
                  <a:moveTo>
                    <a:pt x="667" y="0"/>
                  </a:moveTo>
                  <a:cubicBezTo>
                    <a:pt x="262" y="238"/>
                    <a:pt x="0" y="679"/>
                    <a:pt x="0" y="1179"/>
                  </a:cubicBezTo>
                  <a:cubicBezTo>
                    <a:pt x="0" y="1941"/>
                    <a:pt x="607" y="2548"/>
                    <a:pt x="1369" y="2548"/>
                  </a:cubicBezTo>
                  <a:cubicBezTo>
                    <a:pt x="2119" y="2548"/>
                    <a:pt x="2739" y="1941"/>
                    <a:pt x="2739" y="1179"/>
                  </a:cubicBezTo>
                  <a:cubicBezTo>
                    <a:pt x="2739" y="679"/>
                    <a:pt x="2465" y="238"/>
                    <a:pt x="20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9"/>
            <p:cNvSpPr/>
            <p:nvPr/>
          </p:nvSpPr>
          <p:spPr>
            <a:xfrm>
              <a:off x="7147349" y="3398119"/>
              <a:ext cx="288050" cy="179214"/>
            </a:xfrm>
            <a:custGeom>
              <a:avLst/>
              <a:gdLst/>
              <a:ahLst/>
              <a:cxnLst/>
              <a:rect l="l" t="t" r="r" b="b"/>
              <a:pathLst>
                <a:path w="4097" h="2549" extrusionOk="0">
                  <a:moveTo>
                    <a:pt x="2632" y="1715"/>
                  </a:moveTo>
                  <a:cubicBezTo>
                    <a:pt x="2751" y="1715"/>
                    <a:pt x="2858" y="1835"/>
                    <a:pt x="2823" y="1966"/>
                  </a:cubicBezTo>
                  <a:cubicBezTo>
                    <a:pt x="2811" y="2061"/>
                    <a:pt x="2727" y="2120"/>
                    <a:pt x="2632" y="2120"/>
                  </a:cubicBezTo>
                  <a:lnTo>
                    <a:pt x="965" y="2120"/>
                  </a:lnTo>
                  <a:cubicBezTo>
                    <a:pt x="882" y="2120"/>
                    <a:pt x="787" y="2061"/>
                    <a:pt x="775" y="1966"/>
                  </a:cubicBezTo>
                  <a:cubicBezTo>
                    <a:pt x="739" y="1835"/>
                    <a:pt x="834" y="1715"/>
                    <a:pt x="965" y="1715"/>
                  </a:cubicBezTo>
                  <a:close/>
                  <a:moveTo>
                    <a:pt x="1" y="1"/>
                  </a:moveTo>
                  <a:cubicBezTo>
                    <a:pt x="167" y="156"/>
                    <a:pt x="310" y="334"/>
                    <a:pt x="429" y="537"/>
                  </a:cubicBezTo>
                  <a:lnTo>
                    <a:pt x="822" y="537"/>
                  </a:lnTo>
                  <a:cubicBezTo>
                    <a:pt x="906" y="537"/>
                    <a:pt x="977" y="596"/>
                    <a:pt x="1013" y="692"/>
                  </a:cubicBezTo>
                  <a:cubicBezTo>
                    <a:pt x="1037" y="823"/>
                    <a:pt x="953" y="942"/>
                    <a:pt x="822" y="942"/>
                  </a:cubicBezTo>
                  <a:lnTo>
                    <a:pt x="584" y="942"/>
                  </a:lnTo>
                  <a:cubicBezTo>
                    <a:pt x="608" y="1096"/>
                    <a:pt x="644" y="1239"/>
                    <a:pt x="644" y="1394"/>
                  </a:cubicBezTo>
                  <a:cubicBezTo>
                    <a:pt x="644" y="1835"/>
                    <a:pt x="477" y="2239"/>
                    <a:pt x="191" y="2549"/>
                  </a:cubicBezTo>
                  <a:lnTo>
                    <a:pt x="3620" y="2549"/>
                  </a:lnTo>
                  <a:cubicBezTo>
                    <a:pt x="3942" y="2311"/>
                    <a:pt x="4097" y="1882"/>
                    <a:pt x="4097" y="1394"/>
                  </a:cubicBezTo>
                  <a:lnTo>
                    <a:pt x="2192" y="1394"/>
                  </a:lnTo>
                  <a:cubicBezTo>
                    <a:pt x="2096" y="1394"/>
                    <a:pt x="2025" y="1334"/>
                    <a:pt x="1989" y="1239"/>
                  </a:cubicBezTo>
                  <a:cubicBezTo>
                    <a:pt x="1965" y="1108"/>
                    <a:pt x="2049" y="989"/>
                    <a:pt x="2192" y="989"/>
                  </a:cubicBezTo>
                  <a:lnTo>
                    <a:pt x="4061" y="989"/>
                  </a:lnTo>
                  <a:cubicBezTo>
                    <a:pt x="3954" y="418"/>
                    <a:pt x="3596" y="1"/>
                    <a:pt x="29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9"/>
            <p:cNvSpPr/>
            <p:nvPr/>
          </p:nvSpPr>
          <p:spPr>
            <a:xfrm>
              <a:off x="7044418" y="3469341"/>
              <a:ext cx="48582" cy="48582"/>
            </a:xfrm>
            <a:custGeom>
              <a:avLst/>
              <a:gdLst/>
              <a:ahLst/>
              <a:cxnLst/>
              <a:rect l="l" t="t" r="r" b="b"/>
              <a:pathLst>
                <a:path w="691" h="691" extrusionOk="0">
                  <a:moveTo>
                    <a:pt x="346" y="0"/>
                  </a:moveTo>
                  <a:cubicBezTo>
                    <a:pt x="155" y="0"/>
                    <a:pt x="0" y="155"/>
                    <a:pt x="0" y="345"/>
                  </a:cubicBezTo>
                  <a:cubicBezTo>
                    <a:pt x="0" y="536"/>
                    <a:pt x="155" y="691"/>
                    <a:pt x="346" y="691"/>
                  </a:cubicBezTo>
                  <a:cubicBezTo>
                    <a:pt x="536" y="691"/>
                    <a:pt x="691" y="536"/>
                    <a:pt x="691" y="345"/>
                  </a:cubicBezTo>
                  <a:cubicBezTo>
                    <a:pt x="691" y="167"/>
                    <a:pt x="536" y="12"/>
                    <a:pt x="3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9"/>
            <p:cNvSpPr/>
            <p:nvPr/>
          </p:nvSpPr>
          <p:spPr>
            <a:xfrm>
              <a:off x="6972423" y="3397345"/>
              <a:ext cx="192572" cy="177526"/>
            </a:xfrm>
            <a:custGeom>
              <a:avLst/>
              <a:gdLst/>
              <a:ahLst/>
              <a:cxnLst/>
              <a:rect l="l" t="t" r="r" b="b"/>
              <a:pathLst>
                <a:path w="2739" h="2525" extrusionOk="0">
                  <a:moveTo>
                    <a:pt x="1370" y="655"/>
                  </a:moveTo>
                  <a:cubicBezTo>
                    <a:pt x="1774" y="655"/>
                    <a:pt x="2096" y="988"/>
                    <a:pt x="2096" y="1381"/>
                  </a:cubicBezTo>
                  <a:cubicBezTo>
                    <a:pt x="2096" y="1786"/>
                    <a:pt x="1774" y="2107"/>
                    <a:pt x="1370" y="2107"/>
                  </a:cubicBezTo>
                  <a:cubicBezTo>
                    <a:pt x="965" y="2107"/>
                    <a:pt x="643" y="1786"/>
                    <a:pt x="643" y="1381"/>
                  </a:cubicBezTo>
                  <a:cubicBezTo>
                    <a:pt x="655" y="988"/>
                    <a:pt x="965" y="655"/>
                    <a:pt x="1370" y="655"/>
                  </a:cubicBezTo>
                  <a:close/>
                  <a:moveTo>
                    <a:pt x="1370" y="0"/>
                  </a:moveTo>
                  <a:cubicBezTo>
                    <a:pt x="608" y="0"/>
                    <a:pt x="0" y="607"/>
                    <a:pt x="0" y="1369"/>
                  </a:cubicBezTo>
                  <a:cubicBezTo>
                    <a:pt x="0" y="1857"/>
                    <a:pt x="274" y="2298"/>
                    <a:pt x="655" y="2524"/>
                  </a:cubicBezTo>
                  <a:lnTo>
                    <a:pt x="2084" y="2524"/>
                  </a:lnTo>
                  <a:cubicBezTo>
                    <a:pt x="2477" y="2286"/>
                    <a:pt x="2739" y="1857"/>
                    <a:pt x="2739" y="1369"/>
                  </a:cubicBezTo>
                  <a:cubicBezTo>
                    <a:pt x="2739" y="607"/>
                    <a:pt x="2132" y="0"/>
                    <a:pt x="1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59"/>
          <p:cNvGrpSpPr/>
          <p:nvPr/>
        </p:nvGrpSpPr>
        <p:grpSpPr>
          <a:xfrm>
            <a:off x="7609402" y="1709035"/>
            <a:ext cx="413492" cy="407663"/>
            <a:chOff x="6368057" y="3390596"/>
            <a:chExt cx="468812" cy="462203"/>
          </a:xfrm>
        </p:grpSpPr>
        <p:sp>
          <p:nvSpPr>
            <p:cNvPr id="862" name="Google Shape;862;p59"/>
            <p:cNvSpPr/>
            <p:nvPr/>
          </p:nvSpPr>
          <p:spPr>
            <a:xfrm>
              <a:off x="6546357" y="3390596"/>
              <a:ext cx="287136" cy="103071"/>
            </a:xfrm>
            <a:custGeom>
              <a:avLst/>
              <a:gdLst/>
              <a:ahLst/>
              <a:cxnLst/>
              <a:rect l="l" t="t" r="r" b="b"/>
              <a:pathLst>
                <a:path w="4084" h="1466" extrusionOk="0">
                  <a:moveTo>
                    <a:pt x="3370" y="1"/>
                  </a:moveTo>
                  <a:cubicBezTo>
                    <a:pt x="3108" y="1"/>
                    <a:pt x="2893" y="120"/>
                    <a:pt x="2750" y="346"/>
                  </a:cubicBezTo>
                  <a:cubicBezTo>
                    <a:pt x="2691" y="441"/>
                    <a:pt x="2727" y="560"/>
                    <a:pt x="2810" y="620"/>
                  </a:cubicBezTo>
                  <a:cubicBezTo>
                    <a:pt x="2842" y="640"/>
                    <a:pt x="2878" y="650"/>
                    <a:pt x="2913" y="650"/>
                  </a:cubicBezTo>
                  <a:cubicBezTo>
                    <a:pt x="2980" y="650"/>
                    <a:pt x="3045" y="615"/>
                    <a:pt x="3084" y="560"/>
                  </a:cubicBezTo>
                  <a:cubicBezTo>
                    <a:pt x="3143" y="453"/>
                    <a:pt x="3250" y="394"/>
                    <a:pt x="3370" y="394"/>
                  </a:cubicBezTo>
                  <a:cubicBezTo>
                    <a:pt x="3548" y="394"/>
                    <a:pt x="3691" y="537"/>
                    <a:pt x="3691" y="739"/>
                  </a:cubicBezTo>
                  <a:cubicBezTo>
                    <a:pt x="3691" y="930"/>
                    <a:pt x="3548" y="1084"/>
                    <a:pt x="3370" y="1084"/>
                  </a:cubicBezTo>
                  <a:lnTo>
                    <a:pt x="226" y="1084"/>
                  </a:lnTo>
                  <a:cubicBezTo>
                    <a:pt x="95" y="1084"/>
                    <a:pt x="0" y="1180"/>
                    <a:pt x="36" y="1322"/>
                  </a:cubicBezTo>
                  <a:cubicBezTo>
                    <a:pt x="48" y="1406"/>
                    <a:pt x="143" y="1465"/>
                    <a:pt x="226" y="1465"/>
                  </a:cubicBezTo>
                  <a:lnTo>
                    <a:pt x="3358" y="1465"/>
                  </a:lnTo>
                  <a:cubicBezTo>
                    <a:pt x="3751" y="1465"/>
                    <a:pt x="4072" y="1132"/>
                    <a:pt x="4084" y="739"/>
                  </a:cubicBezTo>
                  <a:cubicBezTo>
                    <a:pt x="4084" y="334"/>
                    <a:pt x="3762" y="1"/>
                    <a:pt x="33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9"/>
            <p:cNvSpPr/>
            <p:nvPr/>
          </p:nvSpPr>
          <p:spPr>
            <a:xfrm>
              <a:off x="6368057" y="3573959"/>
              <a:ext cx="307244" cy="100540"/>
            </a:xfrm>
            <a:custGeom>
              <a:avLst/>
              <a:gdLst/>
              <a:ahLst/>
              <a:cxnLst/>
              <a:rect l="l" t="t" r="r" b="b"/>
              <a:pathLst>
                <a:path w="4370" h="1430" extrusionOk="0">
                  <a:moveTo>
                    <a:pt x="214" y="0"/>
                  </a:moveTo>
                  <a:cubicBezTo>
                    <a:pt x="83" y="0"/>
                    <a:pt x="0" y="107"/>
                    <a:pt x="24" y="238"/>
                  </a:cubicBezTo>
                  <a:cubicBezTo>
                    <a:pt x="36" y="334"/>
                    <a:pt x="131" y="393"/>
                    <a:pt x="214" y="393"/>
                  </a:cubicBezTo>
                  <a:lnTo>
                    <a:pt x="3655" y="393"/>
                  </a:lnTo>
                  <a:cubicBezTo>
                    <a:pt x="3846" y="393"/>
                    <a:pt x="4001" y="560"/>
                    <a:pt x="3965" y="750"/>
                  </a:cubicBezTo>
                  <a:cubicBezTo>
                    <a:pt x="3953" y="893"/>
                    <a:pt x="3846" y="1012"/>
                    <a:pt x="3703" y="1036"/>
                  </a:cubicBezTo>
                  <a:cubicBezTo>
                    <a:pt x="3693" y="1037"/>
                    <a:pt x="3683" y="1038"/>
                    <a:pt x="3673" y="1038"/>
                  </a:cubicBezTo>
                  <a:cubicBezTo>
                    <a:pt x="3564" y="1038"/>
                    <a:pt x="3460" y="979"/>
                    <a:pt x="3405" y="881"/>
                  </a:cubicBezTo>
                  <a:cubicBezTo>
                    <a:pt x="3373" y="824"/>
                    <a:pt x="3310" y="790"/>
                    <a:pt x="3245" y="790"/>
                  </a:cubicBezTo>
                  <a:cubicBezTo>
                    <a:pt x="3190" y="790"/>
                    <a:pt x="3134" y="815"/>
                    <a:pt x="3096" y="869"/>
                  </a:cubicBezTo>
                  <a:cubicBezTo>
                    <a:pt x="3036" y="929"/>
                    <a:pt x="3036" y="1012"/>
                    <a:pt x="3072" y="1084"/>
                  </a:cubicBezTo>
                  <a:cubicBezTo>
                    <a:pt x="3215" y="1310"/>
                    <a:pt x="3429" y="1429"/>
                    <a:pt x="3667" y="1429"/>
                  </a:cubicBezTo>
                  <a:cubicBezTo>
                    <a:pt x="4060" y="1429"/>
                    <a:pt x="4370" y="1108"/>
                    <a:pt x="4358" y="715"/>
                  </a:cubicBezTo>
                  <a:cubicBezTo>
                    <a:pt x="4358" y="322"/>
                    <a:pt x="4036" y="0"/>
                    <a:pt x="36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9"/>
            <p:cNvSpPr/>
            <p:nvPr/>
          </p:nvSpPr>
          <p:spPr>
            <a:xfrm>
              <a:off x="6682755" y="3661001"/>
              <a:ext cx="154114" cy="28545"/>
            </a:xfrm>
            <a:custGeom>
              <a:avLst/>
              <a:gdLst/>
              <a:ahLst/>
              <a:cxnLst/>
              <a:rect l="l" t="t" r="r" b="b"/>
              <a:pathLst>
                <a:path w="2192" h="406" extrusionOk="0">
                  <a:moveTo>
                    <a:pt x="227" y="1"/>
                  </a:moveTo>
                  <a:cubicBezTo>
                    <a:pt x="84" y="1"/>
                    <a:pt x="1" y="120"/>
                    <a:pt x="25" y="251"/>
                  </a:cubicBezTo>
                  <a:cubicBezTo>
                    <a:pt x="48" y="346"/>
                    <a:pt x="132" y="405"/>
                    <a:pt x="227" y="405"/>
                  </a:cubicBezTo>
                  <a:lnTo>
                    <a:pt x="1965" y="405"/>
                  </a:lnTo>
                  <a:cubicBezTo>
                    <a:pt x="2096" y="405"/>
                    <a:pt x="2192" y="298"/>
                    <a:pt x="2156" y="155"/>
                  </a:cubicBezTo>
                  <a:cubicBezTo>
                    <a:pt x="2144" y="60"/>
                    <a:pt x="2049" y="1"/>
                    <a:pt x="19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9"/>
            <p:cNvSpPr/>
            <p:nvPr/>
          </p:nvSpPr>
          <p:spPr>
            <a:xfrm>
              <a:off x="6543826" y="3519541"/>
              <a:ext cx="289667" cy="100540"/>
            </a:xfrm>
            <a:custGeom>
              <a:avLst/>
              <a:gdLst/>
              <a:ahLst/>
              <a:cxnLst/>
              <a:rect l="l" t="t" r="r" b="b"/>
              <a:pathLst>
                <a:path w="4120" h="1430" extrusionOk="0">
                  <a:moveTo>
                    <a:pt x="250" y="0"/>
                  </a:moveTo>
                  <a:cubicBezTo>
                    <a:pt x="96" y="0"/>
                    <a:pt x="0" y="179"/>
                    <a:pt x="119" y="346"/>
                  </a:cubicBezTo>
                  <a:cubicBezTo>
                    <a:pt x="143" y="369"/>
                    <a:pt x="179" y="393"/>
                    <a:pt x="215" y="393"/>
                  </a:cubicBezTo>
                  <a:lnTo>
                    <a:pt x="3477" y="393"/>
                  </a:lnTo>
                  <a:cubicBezTo>
                    <a:pt x="3537" y="393"/>
                    <a:pt x="3596" y="417"/>
                    <a:pt x="3644" y="465"/>
                  </a:cubicBezTo>
                  <a:cubicBezTo>
                    <a:pt x="3846" y="727"/>
                    <a:pt x="3667" y="1024"/>
                    <a:pt x="3417" y="1024"/>
                  </a:cubicBezTo>
                  <a:cubicBezTo>
                    <a:pt x="3298" y="1024"/>
                    <a:pt x="3191" y="953"/>
                    <a:pt x="3132" y="846"/>
                  </a:cubicBezTo>
                  <a:cubicBezTo>
                    <a:pt x="3120" y="822"/>
                    <a:pt x="3096" y="786"/>
                    <a:pt x="3048" y="786"/>
                  </a:cubicBezTo>
                  <a:cubicBezTo>
                    <a:pt x="3036" y="785"/>
                    <a:pt x="3024" y="784"/>
                    <a:pt x="3012" y="784"/>
                  </a:cubicBezTo>
                  <a:cubicBezTo>
                    <a:pt x="2824" y="784"/>
                    <a:pt x="2744" y="960"/>
                    <a:pt x="2822" y="1084"/>
                  </a:cubicBezTo>
                  <a:cubicBezTo>
                    <a:pt x="2953" y="1310"/>
                    <a:pt x="3179" y="1429"/>
                    <a:pt x="3417" y="1429"/>
                  </a:cubicBezTo>
                  <a:cubicBezTo>
                    <a:pt x="3810" y="1429"/>
                    <a:pt x="4120" y="1120"/>
                    <a:pt x="4120" y="715"/>
                  </a:cubicBezTo>
                  <a:cubicBezTo>
                    <a:pt x="4120" y="310"/>
                    <a:pt x="3810" y="0"/>
                    <a:pt x="34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9"/>
            <p:cNvSpPr/>
            <p:nvPr/>
          </p:nvSpPr>
          <p:spPr>
            <a:xfrm>
              <a:off x="6705394" y="3715419"/>
              <a:ext cx="131475" cy="28545"/>
            </a:xfrm>
            <a:custGeom>
              <a:avLst/>
              <a:gdLst/>
              <a:ahLst/>
              <a:cxnLst/>
              <a:rect l="l" t="t" r="r" b="b"/>
              <a:pathLst>
                <a:path w="1870" h="406" extrusionOk="0">
                  <a:moveTo>
                    <a:pt x="226" y="0"/>
                  </a:moveTo>
                  <a:cubicBezTo>
                    <a:pt x="96" y="0"/>
                    <a:pt x="0" y="120"/>
                    <a:pt x="36" y="250"/>
                  </a:cubicBezTo>
                  <a:cubicBezTo>
                    <a:pt x="48" y="346"/>
                    <a:pt x="143" y="405"/>
                    <a:pt x="226" y="405"/>
                  </a:cubicBezTo>
                  <a:lnTo>
                    <a:pt x="1643" y="405"/>
                  </a:lnTo>
                  <a:cubicBezTo>
                    <a:pt x="1762" y="405"/>
                    <a:pt x="1870" y="286"/>
                    <a:pt x="1834" y="155"/>
                  </a:cubicBezTo>
                  <a:cubicBezTo>
                    <a:pt x="1822" y="60"/>
                    <a:pt x="1727" y="0"/>
                    <a:pt x="1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9"/>
            <p:cNvSpPr/>
            <p:nvPr/>
          </p:nvSpPr>
          <p:spPr>
            <a:xfrm>
              <a:off x="6369674" y="3410704"/>
              <a:ext cx="274691" cy="27701"/>
            </a:xfrm>
            <a:custGeom>
              <a:avLst/>
              <a:gdLst/>
              <a:ahLst/>
              <a:cxnLst/>
              <a:rect l="l" t="t" r="r" b="b"/>
              <a:pathLst>
                <a:path w="3907" h="394" extrusionOk="0">
                  <a:moveTo>
                    <a:pt x="227" y="1"/>
                  </a:moveTo>
                  <a:cubicBezTo>
                    <a:pt x="96" y="1"/>
                    <a:pt x="1" y="108"/>
                    <a:pt x="37" y="239"/>
                  </a:cubicBezTo>
                  <a:cubicBezTo>
                    <a:pt x="48" y="334"/>
                    <a:pt x="132" y="393"/>
                    <a:pt x="227" y="393"/>
                  </a:cubicBezTo>
                  <a:lnTo>
                    <a:pt x="3692" y="393"/>
                  </a:lnTo>
                  <a:cubicBezTo>
                    <a:pt x="3811" y="393"/>
                    <a:pt x="3906" y="274"/>
                    <a:pt x="3882" y="155"/>
                  </a:cubicBezTo>
                  <a:cubicBezTo>
                    <a:pt x="3870" y="60"/>
                    <a:pt x="3787" y="1"/>
                    <a:pt x="3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9"/>
            <p:cNvSpPr/>
            <p:nvPr/>
          </p:nvSpPr>
          <p:spPr>
            <a:xfrm>
              <a:off x="6368830" y="3490222"/>
              <a:ext cx="162481" cy="28545"/>
            </a:xfrm>
            <a:custGeom>
              <a:avLst/>
              <a:gdLst/>
              <a:ahLst/>
              <a:cxnLst/>
              <a:rect l="l" t="t" r="r" b="b"/>
              <a:pathLst>
                <a:path w="2311" h="406" extrusionOk="0">
                  <a:moveTo>
                    <a:pt x="227" y="1"/>
                  </a:moveTo>
                  <a:cubicBezTo>
                    <a:pt x="84" y="1"/>
                    <a:pt x="1" y="120"/>
                    <a:pt x="25" y="263"/>
                  </a:cubicBezTo>
                  <a:cubicBezTo>
                    <a:pt x="49" y="346"/>
                    <a:pt x="132" y="405"/>
                    <a:pt x="227" y="405"/>
                  </a:cubicBezTo>
                  <a:lnTo>
                    <a:pt x="2085" y="405"/>
                  </a:lnTo>
                  <a:cubicBezTo>
                    <a:pt x="2204" y="405"/>
                    <a:pt x="2311" y="286"/>
                    <a:pt x="2275" y="155"/>
                  </a:cubicBezTo>
                  <a:cubicBezTo>
                    <a:pt x="2263" y="60"/>
                    <a:pt x="2168" y="1"/>
                    <a:pt x="2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9"/>
            <p:cNvSpPr/>
            <p:nvPr/>
          </p:nvSpPr>
          <p:spPr>
            <a:xfrm>
              <a:off x="6646757" y="3714786"/>
              <a:ext cx="29389" cy="26647"/>
            </a:xfrm>
            <a:custGeom>
              <a:avLst/>
              <a:gdLst/>
              <a:ahLst/>
              <a:cxnLst/>
              <a:rect l="l" t="t" r="r" b="b"/>
              <a:pathLst>
                <a:path w="418" h="379" extrusionOk="0">
                  <a:moveTo>
                    <a:pt x="225" y="1"/>
                  </a:moveTo>
                  <a:cubicBezTo>
                    <a:pt x="177" y="1"/>
                    <a:pt x="132" y="16"/>
                    <a:pt x="96" y="45"/>
                  </a:cubicBezTo>
                  <a:cubicBezTo>
                    <a:pt x="37" y="81"/>
                    <a:pt x="1" y="176"/>
                    <a:pt x="37" y="248"/>
                  </a:cubicBezTo>
                  <a:cubicBezTo>
                    <a:pt x="60" y="319"/>
                    <a:pt x="144" y="379"/>
                    <a:pt x="215" y="379"/>
                  </a:cubicBezTo>
                  <a:cubicBezTo>
                    <a:pt x="298" y="379"/>
                    <a:pt x="394" y="319"/>
                    <a:pt x="406" y="236"/>
                  </a:cubicBezTo>
                  <a:cubicBezTo>
                    <a:pt x="418" y="140"/>
                    <a:pt x="394" y="69"/>
                    <a:pt x="322" y="21"/>
                  </a:cubicBezTo>
                  <a:cubicBezTo>
                    <a:pt x="289" y="7"/>
                    <a:pt x="257" y="1"/>
                    <a:pt x="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9"/>
            <p:cNvSpPr/>
            <p:nvPr/>
          </p:nvSpPr>
          <p:spPr>
            <a:xfrm>
              <a:off x="6372205" y="3656009"/>
              <a:ext cx="374247" cy="196791"/>
            </a:xfrm>
            <a:custGeom>
              <a:avLst/>
              <a:gdLst/>
              <a:ahLst/>
              <a:cxnLst/>
              <a:rect l="l" t="t" r="r" b="b"/>
              <a:pathLst>
                <a:path w="5323" h="2799" extrusionOk="0">
                  <a:moveTo>
                    <a:pt x="1" y="0"/>
                  </a:moveTo>
                  <a:lnTo>
                    <a:pt x="1" y="1155"/>
                  </a:lnTo>
                  <a:lnTo>
                    <a:pt x="679" y="1155"/>
                  </a:lnTo>
                  <a:lnTo>
                    <a:pt x="2084" y="2536"/>
                  </a:lnTo>
                  <a:cubicBezTo>
                    <a:pt x="2239" y="2703"/>
                    <a:pt x="2453" y="2798"/>
                    <a:pt x="2691" y="2798"/>
                  </a:cubicBezTo>
                  <a:lnTo>
                    <a:pt x="4930" y="2798"/>
                  </a:lnTo>
                  <a:cubicBezTo>
                    <a:pt x="5144" y="2798"/>
                    <a:pt x="5311" y="2631"/>
                    <a:pt x="5311" y="2417"/>
                  </a:cubicBezTo>
                  <a:cubicBezTo>
                    <a:pt x="5323" y="2227"/>
                    <a:pt x="5156" y="2048"/>
                    <a:pt x="4954" y="2048"/>
                  </a:cubicBezTo>
                  <a:lnTo>
                    <a:pt x="3275" y="2048"/>
                  </a:lnTo>
                  <a:cubicBezTo>
                    <a:pt x="3180" y="2096"/>
                    <a:pt x="3072" y="2108"/>
                    <a:pt x="2977" y="2108"/>
                  </a:cubicBezTo>
                  <a:cubicBezTo>
                    <a:pt x="2763" y="2108"/>
                    <a:pt x="2572" y="2036"/>
                    <a:pt x="2418" y="1869"/>
                  </a:cubicBezTo>
                  <a:lnTo>
                    <a:pt x="1917" y="1369"/>
                  </a:lnTo>
                  <a:cubicBezTo>
                    <a:pt x="1846" y="1286"/>
                    <a:pt x="1846" y="1167"/>
                    <a:pt x="1917" y="1095"/>
                  </a:cubicBezTo>
                  <a:cubicBezTo>
                    <a:pt x="1953" y="1060"/>
                    <a:pt x="2001" y="1042"/>
                    <a:pt x="2048" y="1042"/>
                  </a:cubicBezTo>
                  <a:cubicBezTo>
                    <a:pt x="2096" y="1042"/>
                    <a:pt x="2144" y="1060"/>
                    <a:pt x="2179" y="1095"/>
                  </a:cubicBezTo>
                  <a:lnTo>
                    <a:pt x="2691" y="1607"/>
                  </a:lnTo>
                  <a:cubicBezTo>
                    <a:pt x="2775" y="1685"/>
                    <a:pt x="2879" y="1724"/>
                    <a:pt x="2980" y="1724"/>
                  </a:cubicBezTo>
                  <a:cubicBezTo>
                    <a:pt x="3081" y="1724"/>
                    <a:pt x="3180" y="1685"/>
                    <a:pt x="3251" y="1607"/>
                  </a:cubicBezTo>
                  <a:cubicBezTo>
                    <a:pt x="3299" y="1560"/>
                    <a:pt x="3299" y="1488"/>
                    <a:pt x="3251" y="1441"/>
                  </a:cubicBezTo>
                  <a:lnTo>
                    <a:pt x="2156" y="333"/>
                  </a:lnTo>
                  <a:cubicBezTo>
                    <a:pt x="1941" y="131"/>
                    <a:pt x="1644" y="0"/>
                    <a:pt x="1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52"/>
          <p:cNvSpPr/>
          <p:nvPr/>
        </p:nvSpPr>
        <p:spPr>
          <a:xfrm>
            <a:off x="5845463" y="2571750"/>
            <a:ext cx="23085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2"/>
          <p:cNvSpPr/>
          <p:nvPr/>
        </p:nvSpPr>
        <p:spPr>
          <a:xfrm>
            <a:off x="3392925" y="2571750"/>
            <a:ext cx="23085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2"/>
          <p:cNvSpPr/>
          <p:nvPr/>
        </p:nvSpPr>
        <p:spPr>
          <a:xfrm>
            <a:off x="940388" y="2571750"/>
            <a:ext cx="23085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2"/>
          <p:cNvSpPr txBox="1">
            <a:spLocks noGrp="1"/>
          </p:cNvSpPr>
          <p:nvPr>
            <p:ph type="title" idx="2"/>
          </p:nvPr>
        </p:nvSpPr>
        <p:spPr>
          <a:xfrm>
            <a:off x="960788" y="2661175"/>
            <a:ext cx="2267700" cy="276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Challenge</a:t>
            </a:r>
            <a:endParaRPr/>
          </a:p>
        </p:txBody>
      </p:sp>
      <p:sp>
        <p:nvSpPr>
          <p:cNvPr id="533" name="Google Shape;533;p52"/>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CASE STUDY</a:t>
            </a:r>
            <a:endParaRPr/>
          </a:p>
        </p:txBody>
      </p:sp>
      <p:sp>
        <p:nvSpPr>
          <p:cNvPr id="534" name="Google Shape;534;p52"/>
          <p:cNvSpPr txBox="1">
            <a:spLocks noGrp="1"/>
          </p:cNvSpPr>
          <p:nvPr>
            <p:ph type="subTitle" idx="1"/>
          </p:nvPr>
        </p:nvSpPr>
        <p:spPr>
          <a:xfrm>
            <a:off x="961388" y="3151350"/>
            <a:ext cx="2266500" cy="777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Despite being red, Mars is a very cold place. The planet is full of iron oxide</a:t>
            </a:r>
            <a:endParaRPr/>
          </a:p>
        </p:txBody>
      </p:sp>
      <p:sp>
        <p:nvSpPr>
          <p:cNvPr id="535" name="Google Shape;535;p52"/>
          <p:cNvSpPr txBox="1">
            <a:spLocks noGrp="1"/>
          </p:cNvSpPr>
          <p:nvPr>
            <p:ph type="title" idx="3"/>
          </p:nvPr>
        </p:nvSpPr>
        <p:spPr>
          <a:xfrm>
            <a:off x="3413819" y="2661175"/>
            <a:ext cx="2267700" cy="276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Results</a:t>
            </a:r>
            <a:endParaRPr/>
          </a:p>
        </p:txBody>
      </p:sp>
      <p:sp>
        <p:nvSpPr>
          <p:cNvPr id="536" name="Google Shape;536;p52"/>
          <p:cNvSpPr txBox="1">
            <a:spLocks noGrp="1"/>
          </p:cNvSpPr>
          <p:nvPr>
            <p:ph type="subTitle" idx="4"/>
          </p:nvPr>
        </p:nvSpPr>
        <p:spPr>
          <a:xfrm>
            <a:off x="3412544" y="1605575"/>
            <a:ext cx="2267700" cy="777300"/>
          </a:xfrm>
          <a:prstGeom prst="rect">
            <a:avLst/>
          </a:prstGeom>
        </p:spPr>
        <p:txBody>
          <a:bodyPr spcFirstLastPara="1" wrap="square" lIns="0" tIns="0" rIns="0" bIns="0" anchor="t" anchorCtr="0">
            <a:noAutofit/>
          </a:bodyPr>
          <a:lstStyle/>
          <a:p>
            <a:pPr marL="91440" lvl="0" indent="0" algn="ctr" rtl="0">
              <a:spcBef>
                <a:spcPts val="0"/>
              </a:spcBef>
              <a:spcAft>
                <a:spcPts val="0"/>
              </a:spcAft>
              <a:buNone/>
            </a:pPr>
            <a:r>
              <a:rPr lang="en"/>
              <a:t>Jupiter is the fourth-brightest object in the sky</a:t>
            </a:r>
            <a:endParaRPr/>
          </a:p>
        </p:txBody>
      </p:sp>
      <p:sp>
        <p:nvSpPr>
          <p:cNvPr id="537" name="Google Shape;537;p52"/>
          <p:cNvSpPr txBox="1">
            <a:spLocks noGrp="1"/>
          </p:cNvSpPr>
          <p:nvPr>
            <p:ph type="title" idx="5"/>
          </p:nvPr>
        </p:nvSpPr>
        <p:spPr>
          <a:xfrm>
            <a:off x="5866850" y="2661175"/>
            <a:ext cx="2267700" cy="276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Solution</a:t>
            </a:r>
            <a:endParaRPr/>
          </a:p>
        </p:txBody>
      </p:sp>
      <p:sp>
        <p:nvSpPr>
          <p:cNvPr id="538" name="Google Shape;538;p52"/>
          <p:cNvSpPr txBox="1">
            <a:spLocks noGrp="1"/>
          </p:cNvSpPr>
          <p:nvPr>
            <p:ph type="subTitle" idx="6"/>
          </p:nvPr>
        </p:nvSpPr>
        <p:spPr>
          <a:xfrm>
            <a:off x="5864900" y="3151350"/>
            <a:ext cx="2267700" cy="775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Saturn is a gas giant composed mostly of hydrogen and helium</a:t>
            </a:r>
            <a:endParaRPr/>
          </a:p>
        </p:txBody>
      </p:sp>
      <p:sp>
        <p:nvSpPr>
          <p:cNvPr id="539" name="Google Shape;539;p52"/>
          <p:cNvSpPr/>
          <p:nvPr/>
        </p:nvSpPr>
        <p:spPr>
          <a:xfrm>
            <a:off x="2925925" y="2494975"/>
            <a:ext cx="372600" cy="347400"/>
          </a:xfrm>
          <a:prstGeom prst="arc">
            <a:avLst>
              <a:gd name="adj1" fmla="val 16200000"/>
              <a:gd name="adj2" fmla="val 0"/>
            </a:avLst>
          </a:prstGeom>
          <a:noFill/>
          <a:ln w="9525" cap="flat" cmpd="sng">
            <a:solidFill>
              <a:schemeClr val="dk2"/>
            </a:solidFill>
            <a:prstDash val="solid"/>
            <a:round/>
            <a:headEnd type="non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0" name="Google Shape;540;p52"/>
          <p:cNvCxnSpPr>
            <a:stCxn id="539" idx="0"/>
          </p:cNvCxnSpPr>
          <p:nvPr/>
        </p:nvCxnSpPr>
        <p:spPr>
          <a:xfrm rot="10800000">
            <a:off x="948025" y="2494975"/>
            <a:ext cx="2164200" cy="0"/>
          </a:xfrm>
          <a:prstGeom prst="straightConnector1">
            <a:avLst/>
          </a:prstGeom>
          <a:noFill/>
          <a:ln w="9525" cap="flat" cmpd="sng">
            <a:solidFill>
              <a:schemeClr val="dk2"/>
            </a:solidFill>
            <a:prstDash val="solid"/>
            <a:round/>
            <a:headEnd type="none" w="med" len="med"/>
            <a:tailEnd type="oval" w="med" len="med"/>
          </a:ln>
        </p:spPr>
      </p:cxnSp>
      <p:sp>
        <p:nvSpPr>
          <p:cNvPr id="541" name="Google Shape;541;p52"/>
          <p:cNvSpPr/>
          <p:nvPr/>
        </p:nvSpPr>
        <p:spPr>
          <a:xfrm rot="10800000" flipH="1">
            <a:off x="5403438" y="2719250"/>
            <a:ext cx="372600" cy="347400"/>
          </a:xfrm>
          <a:prstGeom prst="arc">
            <a:avLst>
              <a:gd name="adj1" fmla="val 16200000"/>
              <a:gd name="adj2" fmla="val 0"/>
            </a:avLst>
          </a:prstGeom>
          <a:noFill/>
          <a:ln w="9525" cap="flat" cmpd="sng">
            <a:solidFill>
              <a:schemeClr val="dk2"/>
            </a:solidFill>
            <a:prstDash val="solid"/>
            <a:round/>
            <a:headEnd type="non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2" name="Google Shape;542;p52"/>
          <p:cNvCxnSpPr>
            <a:stCxn id="541" idx="0"/>
            <a:endCxn id="543" idx="0"/>
          </p:cNvCxnSpPr>
          <p:nvPr/>
        </p:nvCxnSpPr>
        <p:spPr>
          <a:xfrm flipH="1">
            <a:off x="3484938" y="3066650"/>
            <a:ext cx="2104800" cy="300"/>
          </a:xfrm>
          <a:prstGeom prst="straightConnector1">
            <a:avLst/>
          </a:prstGeom>
          <a:noFill/>
          <a:ln w="9525" cap="flat" cmpd="sng">
            <a:solidFill>
              <a:schemeClr val="dk2"/>
            </a:solidFill>
            <a:prstDash val="solid"/>
            <a:round/>
            <a:headEnd type="none" w="med" len="med"/>
            <a:tailEnd type="none" w="med" len="med"/>
          </a:ln>
        </p:spPr>
      </p:cxnSp>
      <p:cxnSp>
        <p:nvCxnSpPr>
          <p:cNvPr id="544" name="Google Shape;544;p52"/>
          <p:cNvCxnSpPr>
            <a:endCxn id="545" idx="0"/>
          </p:cNvCxnSpPr>
          <p:nvPr/>
        </p:nvCxnSpPr>
        <p:spPr>
          <a:xfrm rot="10800000">
            <a:off x="5992464" y="2494825"/>
            <a:ext cx="2113200" cy="0"/>
          </a:xfrm>
          <a:prstGeom prst="straightConnector1">
            <a:avLst/>
          </a:prstGeom>
          <a:noFill/>
          <a:ln w="9525" cap="flat" cmpd="sng">
            <a:solidFill>
              <a:schemeClr val="dk2"/>
            </a:solidFill>
            <a:prstDash val="solid"/>
            <a:round/>
            <a:headEnd type="oval" w="med" len="med"/>
            <a:tailEnd type="none" w="med" len="med"/>
          </a:ln>
        </p:spPr>
      </p:cxnSp>
      <p:sp>
        <p:nvSpPr>
          <p:cNvPr id="543" name="Google Shape;543;p52"/>
          <p:cNvSpPr/>
          <p:nvPr/>
        </p:nvSpPr>
        <p:spPr>
          <a:xfrm rot="10800000">
            <a:off x="3298514" y="2719100"/>
            <a:ext cx="372900" cy="3477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2"/>
          <p:cNvSpPr/>
          <p:nvPr/>
        </p:nvSpPr>
        <p:spPr>
          <a:xfrm flipH="1">
            <a:off x="5806014" y="2494825"/>
            <a:ext cx="372900" cy="3477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60"/>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PREDICTED GROWTH</a:t>
            </a:r>
            <a:endParaRPr/>
          </a:p>
        </p:txBody>
      </p:sp>
      <p:pic>
        <p:nvPicPr>
          <p:cNvPr id="876" name="Google Shape;876;p60" title="Chart">
            <a:hlinkClick r:id="rId3"/>
          </p:cNvPr>
          <p:cNvPicPr preferRelativeResize="0"/>
          <p:nvPr/>
        </p:nvPicPr>
        <p:blipFill>
          <a:blip r:embed="rId4">
            <a:alphaModFix/>
          </a:blip>
          <a:stretch>
            <a:fillRect/>
          </a:stretch>
        </p:blipFill>
        <p:spPr>
          <a:xfrm>
            <a:off x="1403764" y="1328575"/>
            <a:ext cx="4718610" cy="2917676"/>
          </a:xfrm>
          <a:prstGeom prst="rect">
            <a:avLst/>
          </a:prstGeom>
          <a:noFill/>
          <a:ln>
            <a:noFill/>
          </a:ln>
        </p:spPr>
      </p:pic>
      <p:sp>
        <p:nvSpPr>
          <p:cNvPr id="877" name="Google Shape;877;p60"/>
          <p:cNvSpPr/>
          <p:nvPr/>
        </p:nvSpPr>
        <p:spPr>
          <a:xfrm>
            <a:off x="6390322" y="3082325"/>
            <a:ext cx="1979700" cy="411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0"/>
          <p:cNvSpPr/>
          <p:nvPr/>
        </p:nvSpPr>
        <p:spPr>
          <a:xfrm>
            <a:off x="6390322" y="1482975"/>
            <a:ext cx="1979700" cy="4116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60"/>
          <p:cNvSpPr txBox="1">
            <a:spLocks noGrp="1"/>
          </p:cNvSpPr>
          <p:nvPr>
            <p:ph type="title" idx="4294967295"/>
          </p:nvPr>
        </p:nvSpPr>
        <p:spPr>
          <a:xfrm>
            <a:off x="6390322" y="1550625"/>
            <a:ext cx="1984200" cy="276300"/>
          </a:xfrm>
          <a:prstGeom prst="rect">
            <a:avLst/>
          </a:prstGeom>
        </p:spPr>
        <p:txBody>
          <a:bodyPr spcFirstLastPara="1" wrap="square" lIns="0" tIns="0" rIns="0" bIns="0" anchor="b" anchorCtr="0">
            <a:noAutofit/>
          </a:bodyPr>
          <a:lstStyle/>
          <a:p>
            <a:pPr marL="91440" lvl="0" indent="0" algn="l" rtl="0">
              <a:spcBef>
                <a:spcPts val="0"/>
              </a:spcBef>
              <a:spcAft>
                <a:spcPts val="0"/>
              </a:spcAft>
              <a:buNone/>
            </a:pPr>
            <a:r>
              <a:rPr lang="en" sz="2000" b="1">
                <a:solidFill>
                  <a:schemeClr val="lt1"/>
                </a:solidFill>
                <a:latin typeface="Syne"/>
                <a:ea typeface="Syne"/>
                <a:cs typeface="Syne"/>
                <a:sym typeface="Syne"/>
              </a:rPr>
              <a:t>Mars</a:t>
            </a:r>
            <a:endParaRPr>
              <a:solidFill>
                <a:schemeClr val="lt1"/>
              </a:solidFill>
            </a:endParaRPr>
          </a:p>
        </p:txBody>
      </p:sp>
      <p:sp>
        <p:nvSpPr>
          <p:cNvPr id="880" name="Google Shape;880;p60"/>
          <p:cNvSpPr txBox="1">
            <a:spLocks noGrp="1"/>
          </p:cNvSpPr>
          <p:nvPr>
            <p:ph type="subTitle" idx="4294967295"/>
          </p:nvPr>
        </p:nvSpPr>
        <p:spPr>
          <a:xfrm>
            <a:off x="6390325" y="2057500"/>
            <a:ext cx="1984200" cy="514200"/>
          </a:xfrm>
          <a:prstGeom prst="rect">
            <a:avLst/>
          </a:prstGeom>
        </p:spPr>
        <p:txBody>
          <a:bodyPr spcFirstLastPara="1" wrap="square" lIns="0" tIns="0" rIns="0" bIns="0" anchor="t" anchorCtr="0">
            <a:noAutofit/>
          </a:bodyPr>
          <a:lstStyle/>
          <a:p>
            <a:pPr marL="91440" lvl="0" indent="0" algn="l" rtl="0">
              <a:spcBef>
                <a:spcPts val="0"/>
              </a:spcBef>
              <a:spcAft>
                <a:spcPts val="1200"/>
              </a:spcAft>
              <a:buNone/>
            </a:pPr>
            <a:r>
              <a:rPr lang="en" sz="1600"/>
              <a:t>Despite being red, Mars is a cold place</a:t>
            </a:r>
            <a:endParaRPr sz="1600"/>
          </a:p>
        </p:txBody>
      </p:sp>
      <p:sp>
        <p:nvSpPr>
          <p:cNvPr id="881" name="Google Shape;881;p60"/>
          <p:cNvSpPr txBox="1">
            <a:spLocks noGrp="1"/>
          </p:cNvSpPr>
          <p:nvPr>
            <p:ph type="title" idx="4294967295"/>
          </p:nvPr>
        </p:nvSpPr>
        <p:spPr>
          <a:xfrm>
            <a:off x="6390322" y="3149975"/>
            <a:ext cx="1984200" cy="276300"/>
          </a:xfrm>
          <a:prstGeom prst="rect">
            <a:avLst/>
          </a:prstGeom>
        </p:spPr>
        <p:txBody>
          <a:bodyPr spcFirstLastPara="1" wrap="square" lIns="0" tIns="0" rIns="0" bIns="0" anchor="b" anchorCtr="0">
            <a:noAutofit/>
          </a:bodyPr>
          <a:lstStyle/>
          <a:p>
            <a:pPr marL="91440" lvl="0" indent="0" algn="l" rtl="0">
              <a:spcBef>
                <a:spcPts val="0"/>
              </a:spcBef>
              <a:spcAft>
                <a:spcPts val="0"/>
              </a:spcAft>
              <a:buNone/>
            </a:pPr>
            <a:r>
              <a:rPr lang="en" sz="2000" b="1">
                <a:solidFill>
                  <a:schemeClr val="lt2"/>
                </a:solidFill>
                <a:latin typeface="Syne"/>
                <a:ea typeface="Syne"/>
                <a:cs typeface="Syne"/>
                <a:sym typeface="Syne"/>
              </a:rPr>
              <a:t>Jupiter</a:t>
            </a:r>
            <a:endParaRPr/>
          </a:p>
        </p:txBody>
      </p:sp>
      <p:sp>
        <p:nvSpPr>
          <p:cNvPr id="882" name="Google Shape;882;p60"/>
          <p:cNvSpPr txBox="1">
            <a:spLocks noGrp="1"/>
          </p:cNvSpPr>
          <p:nvPr>
            <p:ph type="subTitle" idx="4294967295"/>
          </p:nvPr>
        </p:nvSpPr>
        <p:spPr>
          <a:xfrm>
            <a:off x="6390322" y="3663025"/>
            <a:ext cx="1984200" cy="512100"/>
          </a:xfrm>
          <a:prstGeom prst="rect">
            <a:avLst/>
          </a:prstGeom>
        </p:spPr>
        <p:txBody>
          <a:bodyPr spcFirstLastPara="1" wrap="square" lIns="0" tIns="0" rIns="0" bIns="0" anchor="t" anchorCtr="0">
            <a:noAutofit/>
          </a:bodyPr>
          <a:lstStyle/>
          <a:p>
            <a:pPr marL="91440" lvl="0" indent="0" algn="l" rtl="0">
              <a:spcBef>
                <a:spcPts val="0"/>
              </a:spcBef>
              <a:spcAft>
                <a:spcPts val="1200"/>
              </a:spcAft>
              <a:buNone/>
            </a:pPr>
            <a:r>
              <a:rPr lang="en" sz="1600"/>
              <a:t>The biggest planet in the Solar System</a:t>
            </a:r>
            <a:endParaRPr sz="1600"/>
          </a:p>
        </p:txBody>
      </p:sp>
      <p:sp>
        <p:nvSpPr>
          <p:cNvPr id="883" name="Google Shape;883;p60"/>
          <p:cNvSpPr txBox="1"/>
          <p:nvPr/>
        </p:nvSpPr>
        <p:spPr>
          <a:xfrm>
            <a:off x="676975" y="4371225"/>
            <a:ext cx="7753800" cy="2283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None/>
            </a:pPr>
            <a:r>
              <a:rPr lang="en" sz="1200">
                <a:solidFill>
                  <a:schemeClr val="dk1"/>
                </a:solidFill>
                <a:latin typeface="Syne"/>
                <a:ea typeface="Syne"/>
                <a:cs typeface="Syne"/>
                <a:sym typeface="Syne"/>
              </a:rPr>
              <a:t>Follow the link in the graph to modify its data and then paste the new one here. </a:t>
            </a:r>
            <a:r>
              <a:rPr lang="en" sz="1200" b="1">
                <a:solidFill>
                  <a:schemeClr val="dk1"/>
                </a:solidFill>
                <a:uFill>
                  <a:noFill/>
                </a:uFill>
                <a:latin typeface="Syne"/>
                <a:ea typeface="Syne"/>
                <a:cs typeface="Syne"/>
                <a:sym typeface="Syne"/>
                <a:hlinkClick r:id="rId5">
                  <a:extLst>
                    <a:ext uri="{A12FA001-AC4F-418D-AE19-62706E023703}">
                      <ahyp:hlinkClr xmlns:ahyp="http://schemas.microsoft.com/office/drawing/2018/hyperlinkcolor" val="tx"/>
                    </a:ext>
                  </a:extLst>
                </a:hlinkClick>
              </a:rPr>
              <a:t>For more info, click here</a:t>
            </a:r>
            <a:endParaRPr sz="1200" b="1">
              <a:solidFill>
                <a:schemeClr val="lt2"/>
              </a:solidFill>
              <a:latin typeface="Maven Pro"/>
              <a:ea typeface="Maven Pro"/>
              <a:cs typeface="Maven Pro"/>
              <a:sym typeface="Maven Pro"/>
            </a:endParaRPr>
          </a:p>
        </p:txBody>
      </p:sp>
      <p:sp>
        <p:nvSpPr>
          <p:cNvPr id="884" name="Google Shape;884;p60"/>
          <p:cNvSpPr txBox="1">
            <a:spLocks noGrp="1"/>
          </p:cNvSpPr>
          <p:nvPr>
            <p:ph type="title" idx="4294967295"/>
          </p:nvPr>
        </p:nvSpPr>
        <p:spPr>
          <a:xfrm>
            <a:off x="713225" y="2284725"/>
            <a:ext cx="770400" cy="528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100">
                <a:solidFill>
                  <a:schemeClr val="lt2"/>
                </a:solidFill>
              </a:rPr>
              <a:t>60%</a:t>
            </a:r>
            <a:endParaRPr sz="2100">
              <a:solidFill>
                <a:schemeClr val="lt2"/>
              </a:solidFill>
            </a:endParaRPr>
          </a:p>
        </p:txBody>
      </p:sp>
      <p:sp>
        <p:nvSpPr>
          <p:cNvPr id="885" name="Google Shape;885;p60"/>
          <p:cNvSpPr txBox="1">
            <a:spLocks noGrp="1"/>
          </p:cNvSpPr>
          <p:nvPr>
            <p:ph type="title" idx="4294967295"/>
          </p:nvPr>
        </p:nvSpPr>
        <p:spPr>
          <a:xfrm>
            <a:off x="713225" y="2835061"/>
            <a:ext cx="770400" cy="528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100">
                <a:solidFill>
                  <a:schemeClr val="accent1"/>
                </a:solidFill>
              </a:rPr>
              <a:t>90%</a:t>
            </a:r>
            <a:endParaRPr sz="2100">
              <a:solidFill>
                <a:schemeClr val="accen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61"/>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INVESTMENT</a:t>
            </a:r>
            <a:endParaRPr/>
          </a:p>
        </p:txBody>
      </p:sp>
      <p:pic>
        <p:nvPicPr>
          <p:cNvPr id="891" name="Google Shape;891;p61" title="Chart">
            <a:hlinkClick r:id="rId3"/>
          </p:cNvPr>
          <p:cNvPicPr preferRelativeResize="0"/>
          <p:nvPr/>
        </p:nvPicPr>
        <p:blipFill>
          <a:blip r:embed="rId4">
            <a:alphaModFix/>
          </a:blip>
          <a:stretch>
            <a:fillRect/>
          </a:stretch>
        </p:blipFill>
        <p:spPr>
          <a:xfrm>
            <a:off x="2244703" y="1385950"/>
            <a:ext cx="4484574" cy="2772950"/>
          </a:xfrm>
          <a:prstGeom prst="rect">
            <a:avLst/>
          </a:prstGeom>
          <a:noFill/>
          <a:ln>
            <a:noFill/>
          </a:ln>
        </p:spPr>
      </p:pic>
      <p:sp>
        <p:nvSpPr>
          <p:cNvPr id="892" name="Google Shape;892;p61"/>
          <p:cNvSpPr txBox="1"/>
          <p:nvPr/>
        </p:nvSpPr>
        <p:spPr>
          <a:xfrm>
            <a:off x="695100" y="4371225"/>
            <a:ext cx="7753800" cy="2283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None/>
            </a:pPr>
            <a:r>
              <a:rPr lang="en" sz="1200">
                <a:solidFill>
                  <a:schemeClr val="dk1"/>
                </a:solidFill>
                <a:latin typeface="Syne"/>
                <a:ea typeface="Syne"/>
                <a:cs typeface="Syne"/>
                <a:sym typeface="Syne"/>
              </a:rPr>
              <a:t>Follow the link in the graph to modify its data and then paste the new one here. </a:t>
            </a:r>
            <a:r>
              <a:rPr lang="en" sz="1200" b="1">
                <a:solidFill>
                  <a:schemeClr val="dk1"/>
                </a:solidFill>
                <a:uFill>
                  <a:noFill/>
                </a:uFill>
                <a:latin typeface="Syne"/>
                <a:ea typeface="Syne"/>
                <a:cs typeface="Syne"/>
                <a:sym typeface="Syne"/>
                <a:hlinkClick r:id="rId5">
                  <a:extLst>
                    <a:ext uri="{A12FA001-AC4F-418D-AE19-62706E023703}">
                      <ahyp:hlinkClr xmlns:ahyp="http://schemas.microsoft.com/office/drawing/2018/hyperlinkcolor" val="tx"/>
                    </a:ext>
                  </a:extLst>
                </a:hlinkClick>
              </a:rPr>
              <a:t>For more info, click here</a:t>
            </a:r>
            <a:endParaRPr sz="1200" b="1">
              <a:solidFill>
                <a:schemeClr val="lt2"/>
              </a:solidFill>
              <a:latin typeface="Maven Pro"/>
              <a:ea typeface="Maven Pro"/>
              <a:cs typeface="Maven Pro"/>
              <a:sym typeface="Maven Pro"/>
            </a:endParaRPr>
          </a:p>
        </p:txBody>
      </p:sp>
      <p:sp>
        <p:nvSpPr>
          <p:cNvPr id="893" name="Google Shape;893;p61"/>
          <p:cNvSpPr/>
          <p:nvPr/>
        </p:nvSpPr>
        <p:spPr>
          <a:xfrm>
            <a:off x="6305313" y="2562810"/>
            <a:ext cx="1979700" cy="411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61"/>
          <p:cNvSpPr/>
          <p:nvPr/>
        </p:nvSpPr>
        <p:spPr>
          <a:xfrm>
            <a:off x="854488" y="2563350"/>
            <a:ext cx="1979700" cy="4116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61"/>
          <p:cNvSpPr txBox="1">
            <a:spLocks noGrp="1"/>
          </p:cNvSpPr>
          <p:nvPr>
            <p:ph type="title" idx="4294967295"/>
          </p:nvPr>
        </p:nvSpPr>
        <p:spPr>
          <a:xfrm>
            <a:off x="854488" y="2631000"/>
            <a:ext cx="1984200" cy="276300"/>
          </a:xfrm>
          <a:prstGeom prst="rect">
            <a:avLst/>
          </a:prstGeom>
        </p:spPr>
        <p:txBody>
          <a:bodyPr spcFirstLastPara="1" wrap="square" lIns="0" tIns="0" rIns="0" bIns="0" anchor="b" anchorCtr="0">
            <a:noAutofit/>
          </a:bodyPr>
          <a:lstStyle/>
          <a:p>
            <a:pPr marL="91440" lvl="0" indent="0" algn="ctr" rtl="0">
              <a:spcBef>
                <a:spcPts val="0"/>
              </a:spcBef>
              <a:spcAft>
                <a:spcPts val="0"/>
              </a:spcAft>
              <a:buNone/>
            </a:pPr>
            <a:r>
              <a:rPr lang="en" sz="2000" b="1">
                <a:solidFill>
                  <a:schemeClr val="lt1"/>
                </a:solidFill>
                <a:latin typeface="Syne"/>
                <a:ea typeface="Syne"/>
                <a:cs typeface="Syne"/>
                <a:sym typeface="Syne"/>
              </a:rPr>
              <a:t>Mars</a:t>
            </a:r>
            <a:endParaRPr>
              <a:solidFill>
                <a:schemeClr val="lt1"/>
              </a:solidFill>
            </a:endParaRPr>
          </a:p>
        </p:txBody>
      </p:sp>
      <p:sp>
        <p:nvSpPr>
          <p:cNvPr id="896" name="Google Shape;896;p61"/>
          <p:cNvSpPr txBox="1">
            <a:spLocks noGrp="1"/>
          </p:cNvSpPr>
          <p:nvPr>
            <p:ph type="subTitle" idx="4294967295"/>
          </p:nvPr>
        </p:nvSpPr>
        <p:spPr>
          <a:xfrm>
            <a:off x="854491" y="3145950"/>
            <a:ext cx="1984200" cy="514200"/>
          </a:xfrm>
          <a:prstGeom prst="rect">
            <a:avLst/>
          </a:prstGeom>
        </p:spPr>
        <p:txBody>
          <a:bodyPr spcFirstLastPara="1" wrap="square" lIns="0" tIns="0" rIns="0" bIns="0" anchor="t" anchorCtr="0">
            <a:noAutofit/>
          </a:bodyPr>
          <a:lstStyle/>
          <a:p>
            <a:pPr marL="91440" lvl="0" indent="0" algn="ctr" rtl="0">
              <a:spcBef>
                <a:spcPts val="0"/>
              </a:spcBef>
              <a:spcAft>
                <a:spcPts val="1200"/>
              </a:spcAft>
              <a:buNone/>
            </a:pPr>
            <a:r>
              <a:rPr lang="en" sz="1600"/>
              <a:t>Despite being red, Mars is a cold place</a:t>
            </a:r>
            <a:endParaRPr sz="1600"/>
          </a:p>
        </p:txBody>
      </p:sp>
      <p:sp>
        <p:nvSpPr>
          <p:cNvPr id="897" name="Google Shape;897;p61"/>
          <p:cNvSpPr txBox="1">
            <a:spLocks noGrp="1"/>
          </p:cNvSpPr>
          <p:nvPr>
            <p:ph type="title" idx="4294967295"/>
          </p:nvPr>
        </p:nvSpPr>
        <p:spPr>
          <a:xfrm>
            <a:off x="6305313" y="2630460"/>
            <a:ext cx="1984200" cy="276300"/>
          </a:xfrm>
          <a:prstGeom prst="rect">
            <a:avLst/>
          </a:prstGeom>
        </p:spPr>
        <p:txBody>
          <a:bodyPr spcFirstLastPara="1" wrap="square" lIns="0" tIns="0" rIns="0" bIns="0" anchor="b" anchorCtr="0">
            <a:noAutofit/>
          </a:bodyPr>
          <a:lstStyle/>
          <a:p>
            <a:pPr marL="91440" lvl="0" indent="0" algn="ctr" rtl="0">
              <a:spcBef>
                <a:spcPts val="0"/>
              </a:spcBef>
              <a:spcAft>
                <a:spcPts val="0"/>
              </a:spcAft>
              <a:buNone/>
            </a:pPr>
            <a:r>
              <a:rPr lang="en" sz="2000" b="1">
                <a:solidFill>
                  <a:schemeClr val="lt2"/>
                </a:solidFill>
                <a:latin typeface="Syne"/>
                <a:ea typeface="Syne"/>
                <a:cs typeface="Syne"/>
                <a:sym typeface="Syne"/>
              </a:rPr>
              <a:t>Venus</a:t>
            </a:r>
            <a:endParaRPr/>
          </a:p>
        </p:txBody>
      </p:sp>
      <p:sp>
        <p:nvSpPr>
          <p:cNvPr id="898" name="Google Shape;898;p61"/>
          <p:cNvSpPr txBox="1">
            <a:spLocks noGrp="1"/>
          </p:cNvSpPr>
          <p:nvPr>
            <p:ph type="subTitle" idx="4294967295"/>
          </p:nvPr>
        </p:nvSpPr>
        <p:spPr>
          <a:xfrm>
            <a:off x="6305313" y="3148026"/>
            <a:ext cx="1984200" cy="512100"/>
          </a:xfrm>
          <a:prstGeom prst="rect">
            <a:avLst/>
          </a:prstGeom>
        </p:spPr>
        <p:txBody>
          <a:bodyPr spcFirstLastPara="1" wrap="square" lIns="0" tIns="0" rIns="0" bIns="0" anchor="t" anchorCtr="0">
            <a:noAutofit/>
          </a:bodyPr>
          <a:lstStyle/>
          <a:p>
            <a:pPr marL="91440" lvl="0" indent="0" algn="ctr" rtl="0">
              <a:spcBef>
                <a:spcPts val="0"/>
              </a:spcBef>
              <a:spcAft>
                <a:spcPts val="1200"/>
              </a:spcAft>
              <a:buNone/>
            </a:pPr>
            <a:r>
              <a:rPr lang="en" sz="1600"/>
              <a:t>It has extremely high temperatures</a:t>
            </a:r>
            <a:endParaRPr sz="1600"/>
          </a:p>
        </p:txBody>
      </p:sp>
      <p:sp>
        <p:nvSpPr>
          <p:cNvPr id="899" name="Google Shape;899;p61"/>
          <p:cNvSpPr txBox="1">
            <a:spLocks noGrp="1"/>
          </p:cNvSpPr>
          <p:nvPr>
            <p:ph type="title" idx="4294967295"/>
          </p:nvPr>
        </p:nvSpPr>
        <p:spPr>
          <a:xfrm>
            <a:off x="1151016" y="1688025"/>
            <a:ext cx="1448400" cy="835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4000">
                <a:solidFill>
                  <a:schemeClr val="lt2"/>
                </a:solidFill>
              </a:rPr>
              <a:t>60%</a:t>
            </a:r>
            <a:endParaRPr sz="4000">
              <a:solidFill>
                <a:schemeClr val="lt2"/>
              </a:solidFill>
            </a:endParaRPr>
          </a:p>
        </p:txBody>
      </p:sp>
      <p:sp>
        <p:nvSpPr>
          <p:cNvPr id="900" name="Google Shape;900;p61"/>
          <p:cNvSpPr txBox="1">
            <a:spLocks noGrp="1"/>
          </p:cNvSpPr>
          <p:nvPr>
            <p:ph type="title" idx="4294967295"/>
          </p:nvPr>
        </p:nvSpPr>
        <p:spPr>
          <a:xfrm>
            <a:off x="6605991" y="1684986"/>
            <a:ext cx="1448400" cy="835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4000">
                <a:solidFill>
                  <a:schemeClr val="accent1"/>
                </a:solidFill>
              </a:rPr>
              <a:t>40%</a:t>
            </a:r>
            <a:endParaRPr sz="4000">
              <a:solidFill>
                <a:schemeClr val="accen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65"/>
          <p:cNvSpPr/>
          <p:nvPr/>
        </p:nvSpPr>
        <p:spPr>
          <a:xfrm>
            <a:off x="4516300" y="3138700"/>
            <a:ext cx="31821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5"/>
          <p:cNvSpPr txBox="1">
            <a:spLocks noGrp="1"/>
          </p:cNvSpPr>
          <p:nvPr>
            <p:ph type="title"/>
          </p:nvPr>
        </p:nvSpPr>
        <p:spPr>
          <a:xfrm>
            <a:off x="1595700" y="3157300"/>
            <a:ext cx="5952600" cy="3744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t>—Someone Famous</a:t>
            </a:r>
            <a:endParaRPr/>
          </a:p>
        </p:txBody>
      </p:sp>
      <p:sp>
        <p:nvSpPr>
          <p:cNvPr id="998" name="Google Shape;998;p65"/>
          <p:cNvSpPr txBox="1">
            <a:spLocks noGrp="1"/>
          </p:cNvSpPr>
          <p:nvPr>
            <p:ph type="subTitle" idx="1"/>
          </p:nvPr>
        </p:nvSpPr>
        <p:spPr>
          <a:xfrm>
            <a:off x="1595700" y="1611800"/>
            <a:ext cx="5951400" cy="129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“This is a quote. Words full of wisdom that someone important said and can make the reader get inspired.”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1"/>
          <p:cNvSpPr/>
          <p:nvPr/>
        </p:nvSpPr>
        <p:spPr>
          <a:xfrm>
            <a:off x="1020206" y="1932275"/>
            <a:ext cx="5107800" cy="13128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1"/>
          <p:cNvSpPr txBox="1">
            <a:spLocks noGrp="1"/>
          </p:cNvSpPr>
          <p:nvPr>
            <p:ph type="title"/>
          </p:nvPr>
        </p:nvSpPr>
        <p:spPr>
          <a:xfrm>
            <a:off x="1020206" y="1932275"/>
            <a:ext cx="5107800" cy="1312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The Problem</a:t>
            </a:r>
            <a:endParaRPr dirty="0"/>
          </a:p>
        </p:txBody>
      </p:sp>
      <p:sp>
        <p:nvSpPr>
          <p:cNvPr id="355" name="Google Shape;355;p41"/>
          <p:cNvSpPr txBox="1">
            <a:spLocks noGrp="1"/>
          </p:cNvSpPr>
          <p:nvPr>
            <p:ph type="title" idx="2"/>
          </p:nvPr>
        </p:nvSpPr>
        <p:spPr>
          <a:xfrm>
            <a:off x="6004594" y="1530150"/>
            <a:ext cx="2121000" cy="19635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
              <a:t>01</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02"/>
        <p:cNvGrpSpPr/>
        <p:nvPr/>
      </p:nvGrpSpPr>
      <p:grpSpPr>
        <a:xfrm>
          <a:off x="0" y="0"/>
          <a:ext cx="0" cy="0"/>
          <a:chOff x="0" y="0"/>
          <a:chExt cx="0" cy="0"/>
        </a:xfrm>
      </p:grpSpPr>
      <p:sp>
        <p:nvSpPr>
          <p:cNvPr id="1003" name="Google Shape;1003;p66"/>
          <p:cNvSpPr txBox="1">
            <a:spLocks noGrp="1"/>
          </p:cNvSpPr>
          <p:nvPr>
            <p:ph type="title"/>
          </p:nvPr>
        </p:nvSpPr>
        <p:spPr>
          <a:xfrm>
            <a:off x="661875" y="933675"/>
            <a:ext cx="4095000" cy="1214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 PICTURE IS WORTH A  THOUSAND WORDS</a:t>
            </a:r>
            <a:endParaRPr/>
          </a:p>
        </p:txBody>
      </p:sp>
      <p:sp>
        <p:nvSpPr>
          <p:cNvPr id="1004" name="Google Shape;1004;p66"/>
          <p:cNvSpPr/>
          <p:nvPr/>
        </p:nvSpPr>
        <p:spPr>
          <a:xfrm>
            <a:off x="-84275" y="-140725"/>
            <a:ext cx="4042782" cy="1743717"/>
          </a:xfrm>
          <a:custGeom>
            <a:avLst/>
            <a:gdLst/>
            <a:ahLst/>
            <a:cxnLst/>
            <a:rect l="l" t="t" r="r" b="b"/>
            <a:pathLst>
              <a:path w="66515" h="28689" extrusionOk="0">
                <a:moveTo>
                  <a:pt x="58376" y="1202"/>
                </a:moveTo>
                <a:lnTo>
                  <a:pt x="1" y="1202"/>
                </a:lnTo>
                <a:lnTo>
                  <a:pt x="1" y="28688"/>
                </a:lnTo>
                <a:cubicBezTo>
                  <a:pt x="835" y="23684"/>
                  <a:pt x="167" y="18214"/>
                  <a:pt x="1669" y="13244"/>
                </a:cubicBezTo>
                <a:cubicBezTo>
                  <a:pt x="2636" y="10141"/>
                  <a:pt x="4471" y="7306"/>
                  <a:pt x="6972" y="5171"/>
                </a:cubicBezTo>
                <a:cubicBezTo>
                  <a:pt x="8207" y="4070"/>
                  <a:pt x="9674" y="3170"/>
                  <a:pt x="11242" y="2536"/>
                </a:cubicBezTo>
                <a:cubicBezTo>
                  <a:pt x="17513" y="1"/>
                  <a:pt x="24752" y="2503"/>
                  <a:pt x="30522" y="6072"/>
                </a:cubicBezTo>
                <a:cubicBezTo>
                  <a:pt x="33091" y="7640"/>
                  <a:pt x="35760" y="9474"/>
                  <a:pt x="38695" y="9241"/>
                </a:cubicBezTo>
                <a:cubicBezTo>
                  <a:pt x="42464" y="8974"/>
                  <a:pt x="45867" y="5371"/>
                  <a:pt x="49369" y="6706"/>
                </a:cubicBezTo>
                <a:cubicBezTo>
                  <a:pt x="51371" y="7473"/>
                  <a:pt x="52505" y="9541"/>
                  <a:pt x="53539" y="11409"/>
                </a:cubicBezTo>
                <a:cubicBezTo>
                  <a:pt x="53539" y="11409"/>
                  <a:pt x="53539" y="11476"/>
                  <a:pt x="53606" y="11476"/>
                </a:cubicBezTo>
                <a:cubicBezTo>
                  <a:pt x="54640" y="13344"/>
                  <a:pt x="56141" y="15345"/>
                  <a:pt x="58242" y="15545"/>
                </a:cubicBezTo>
                <a:cubicBezTo>
                  <a:pt x="60844" y="15812"/>
                  <a:pt x="62846" y="13244"/>
                  <a:pt x="63746" y="10842"/>
                </a:cubicBezTo>
                <a:cubicBezTo>
                  <a:pt x="64947" y="7806"/>
                  <a:pt x="65347" y="4237"/>
                  <a:pt x="66515" y="1235"/>
                </a:cubicBezTo>
                <a:lnTo>
                  <a:pt x="58376" y="123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6"/>
          <p:cNvSpPr/>
          <p:nvPr/>
        </p:nvSpPr>
        <p:spPr>
          <a:xfrm rot="10800000">
            <a:off x="5709475" y="4391295"/>
            <a:ext cx="3109072" cy="776880"/>
          </a:xfrm>
          <a:custGeom>
            <a:avLst/>
            <a:gdLst/>
            <a:ahLst/>
            <a:cxnLst/>
            <a:rect l="l" t="t" r="r" b="b"/>
            <a:pathLst>
              <a:path w="62079" h="15512" extrusionOk="0">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6"/>
          <p:cNvSpPr/>
          <p:nvPr/>
        </p:nvSpPr>
        <p:spPr>
          <a:xfrm>
            <a:off x="7008183" y="3364200"/>
            <a:ext cx="2392505" cy="2305090"/>
          </a:xfrm>
          <a:custGeom>
            <a:avLst/>
            <a:gdLst/>
            <a:ahLst/>
            <a:cxnLst/>
            <a:rect l="l" t="t" r="r" b="b"/>
            <a:pathLst>
              <a:path w="76689" h="73887" extrusionOk="0">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67"/>
          <p:cNvSpPr txBox="1">
            <a:spLocks noGrp="1"/>
          </p:cNvSpPr>
          <p:nvPr>
            <p:ph type="title"/>
          </p:nvPr>
        </p:nvSpPr>
        <p:spPr>
          <a:xfrm>
            <a:off x="1839288" y="2952375"/>
            <a:ext cx="5415000" cy="847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A PICTURE ALWAYS REINFORCES THE CONCEPT</a:t>
            </a:r>
            <a:endParaRPr/>
          </a:p>
        </p:txBody>
      </p:sp>
      <p:sp>
        <p:nvSpPr>
          <p:cNvPr id="1012" name="Google Shape;1012;p67"/>
          <p:cNvSpPr txBox="1">
            <a:spLocks noGrp="1"/>
          </p:cNvSpPr>
          <p:nvPr>
            <p:ph type="subTitle" idx="1"/>
          </p:nvPr>
        </p:nvSpPr>
        <p:spPr>
          <a:xfrm>
            <a:off x="2374938" y="3885002"/>
            <a:ext cx="4343700" cy="774300"/>
          </a:xfrm>
          <a:prstGeom prst="rect">
            <a:avLst/>
          </a:prstGeom>
        </p:spPr>
        <p:txBody>
          <a:bodyPr spcFirstLastPara="1" wrap="square" lIns="0" tIns="0" rIns="0" bIns="0" anchor="t" anchorCtr="0">
            <a:noAutofit/>
          </a:bodyPr>
          <a:lstStyle/>
          <a:p>
            <a:pPr marL="0" lvl="0" indent="0" algn="ctr" rtl="0">
              <a:spcBef>
                <a:spcPts val="0"/>
              </a:spcBef>
              <a:spcAft>
                <a:spcPts val="1200"/>
              </a:spcAft>
              <a:buNone/>
            </a:pPr>
            <a:r>
              <a:rPr lang="en"/>
              <a:t>Images reveal large amounts of data, so remember: use an image instead of a long text. Your audience will appreciate it</a:t>
            </a:r>
            <a:endParaRPr/>
          </a:p>
        </p:txBody>
      </p:sp>
      <p:pic>
        <p:nvPicPr>
          <p:cNvPr id="1013" name="Google Shape;1013;p67"/>
          <p:cNvPicPr preferRelativeResize="0"/>
          <p:nvPr/>
        </p:nvPicPr>
        <p:blipFill rotWithShape="1">
          <a:blip r:embed="rId3">
            <a:alphaModFix/>
          </a:blip>
          <a:srcRect l="10248" r="10248"/>
          <a:stretch/>
        </p:blipFill>
        <p:spPr>
          <a:xfrm>
            <a:off x="3007200" y="517825"/>
            <a:ext cx="3129600" cy="2214300"/>
          </a:xfrm>
          <a:prstGeom prst="ellipse">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68"/>
          <p:cNvSpPr txBox="1">
            <a:spLocks noGrp="1"/>
          </p:cNvSpPr>
          <p:nvPr>
            <p:ph type="title"/>
          </p:nvPr>
        </p:nvSpPr>
        <p:spPr>
          <a:xfrm>
            <a:off x="3925525" y="1406850"/>
            <a:ext cx="4551900" cy="19635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4,498</a:t>
            </a:r>
            <a:endParaRPr/>
          </a:p>
        </p:txBody>
      </p:sp>
      <p:sp>
        <p:nvSpPr>
          <p:cNvPr id="1019" name="Google Shape;1019;p68"/>
          <p:cNvSpPr txBox="1">
            <a:spLocks noGrp="1"/>
          </p:cNvSpPr>
          <p:nvPr>
            <p:ph type="subTitle" idx="1"/>
          </p:nvPr>
        </p:nvSpPr>
        <p:spPr>
          <a:xfrm>
            <a:off x="3927157" y="3342625"/>
            <a:ext cx="4548600" cy="294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69"/>
          <p:cNvSpPr txBox="1">
            <a:spLocks noGrp="1"/>
          </p:cNvSpPr>
          <p:nvPr>
            <p:ph type="title"/>
          </p:nvPr>
        </p:nvSpPr>
        <p:spPr>
          <a:xfrm>
            <a:off x="2642550" y="748351"/>
            <a:ext cx="3858900" cy="5616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24h 37m 23s</a:t>
            </a:r>
            <a:endParaRPr/>
          </a:p>
        </p:txBody>
      </p:sp>
      <p:sp>
        <p:nvSpPr>
          <p:cNvPr id="1025" name="Google Shape;1025;p69"/>
          <p:cNvSpPr txBox="1">
            <a:spLocks noGrp="1"/>
          </p:cNvSpPr>
          <p:nvPr>
            <p:ph type="subTitle" idx="1"/>
          </p:nvPr>
        </p:nvSpPr>
        <p:spPr>
          <a:xfrm>
            <a:off x="2642550" y="1379456"/>
            <a:ext cx="3858900" cy="271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Is Jupiter's rotation period</a:t>
            </a:r>
            <a:endParaRPr/>
          </a:p>
        </p:txBody>
      </p:sp>
      <p:sp>
        <p:nvSpPr>
          <p:cNvPr id="1026" name="Google Shape;1026;p69"/>
          <p:cNvSpPr txBox="1">
            <a:spLocks noGrp="1"/>
          </p:cNvSpPr>
          <p:nvPr>
            <p:ph type="title" idx="2"/>
          </p:nvPr>
        </p:nvSpPr>
        <p:spPr>
          <a:xfrm>
            <a:off x="2642550" y="2121388"/>
            <a:ext cx="3858900" cy="5616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333,000,000</a:t>
            </a:r>
            <a:endParaRPr/>
          </a:p>
        </p:txBody>
      </p:sp>
      <p:sp>
        <p:nvSpPr>
          <p:cNvPr id="1027" name="Google Shape;1027;p69"/>
          <p:cNvSpPr txBox="1">
            <a:spLocks noGrp="1"/>
          </p:cNvSpPr>
          <p:nvPr>
            <p:ph type="subTitle" idx="3"/>
          </p:nvPr>
        </p:nvSpPr>
        <p:spPr>
          <a:xfrm>
            <a:off x="2642550" y="2751702"/>
            <a:ext cx="3858900" cy="271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Earths fit in the Sun’s mass</a:t>
            </a:r>
            <a:endParaRPr/>
          </a:p>
        </p:txBody>
      </p:sp>
      <p:sp>
        <p:nvSpPr>
          <p:cNvPr id="1028" name="Google Shape;1028;p69"/>
          <p:cNvSpPr txBox="1">
            <a:spLocks noGrp="1"/>
          </p:cNvSpPr>
          <p:nvPr>
            <p:ph type="title" idx="4"/>
          </p:nvPr>
        </p:nvSpPr>
        <p:spPr>
          <a:xfrm>
            <a:off x="2642550" y="3494425"/>
            <a:ext cx="3858900" cy="5616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386,000 km</a:t>
            </a:r>
            <a:endParaRPr/>
          </a:p>
        </p:txBody>
      </p:sp>
      <p:sp>
        <p:nvSpPr>
          <p:cNvPr id="1029" name="Google Shape;1029;p69"/>
          <p:cNvSpPr txBox="1">
            <a:spLocks noGrp="1"/>
          </p:cNvSpPr>
          <p:nvPr>
            <p:ph type="subTitle" idx="5"/>
          </p:nvPr>
        </p:nvSpPr>
        <p:spPr>
          <a:xfrm>
            <a:off x="2642550" y="4123949"/>
            <a:ext cx="3858900" cy="271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Distance between the Earth and the Moon</a:t>
            </a:r>
            <a:endParaRPr/>
          </a:p>
          <a:p>
            <a:pPr marL="0" lvl="0" indent="0" algn="ctr"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70"/>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THE TABLES</a:t>
            </a:r>
            <a:endParaRPr/>
          </a:p>
        </p:txBody>
      </p:sp>
      <p:graphicFrame>
        <p:nvGraphicFramePr>
          <p:cNvPr id="1035" name="Google Shape;1035;p70"/>
          <p:cNvGraphicFramePr/>
          <p:nvPr/>
        </p:nvGraphicFramePr>
        <p:xfrm>
          <a:off x="1078488" y="1532213"/>
          <a:ext cx="3000000" cy="3000000"/>
        </p:xfrm>
        <a:graphic>
          <a:graphicData uri="http://schemas.openxmlformats.org/drawingml/2006/table">
            <a:tbl>
              <a:tblPr>
                <a:noFill/>
                <a:tableStyleId>{2D26BF4E-7176-436C-A7CC-02E3C34030F9}</a:tableStyleId>
              </a:tblPr>
              <a:tblGrid>
                <a:gridCol w="1784375">
                  <a:extLst>
                    <a:ext uri="{9D8B030D-6E8A-4147-A177-3AD203B41FA5}">
                      <a16:colId xmlns:a16="http://schemas.microsoft.com/office/drawing/2014/main" val="20000"/>
                    </a:ext>
                  </a:extLst>
                </a:gridCol>
                <a:gridCol w="844750">
                  <a:extLst>
                    <a:ext uri="{9D8B030D-6E8A-4147-A177-3AD203B41FA5}">
                      <a16:colId xmlns:a16="http://schemas.microsoft.com/office/drawing/2014/main" val="20001"/>
                    </a:ext>
                  </a:extLst>
                </a:gridCol>
                <a:gridCol w="860475">
                  <a:extLst>
                    <a:ext uri="{9D8B030D-6E8A-4147-A177-3AD203B41FA5}">
                      <a16:colId xmlns:a16="http://schemas.microsoft.com/office/drawing/2014/main" val="20002"/>
                    </a:ext>
                  </a:extLst>
                </a:gridCol>
                <a:gridCol w="876100">
                  <a:extLst>
                    <a:ext uri="{9D8B030D-6E8A-4147-A177-3AD203B41FA5}">
                      <a16:colId xmlns:a16="http://schemas.microsoft.com/office/drawing/2014/main" val="20003"/>
                    </a:ext>
                  </a:extLst>
                </a:gridCol>
                <a:gridCol w="873775">
                  <a:extLst>
                    <a:ext uri="{9D8B030D-6E8A-4147-A177-3AD203B41FA5}">
                      <a16:colId xmlns:a16="http://schemas.microsoft.com/office/drawing/2014/main" val="20004"/>
                    </a:ext>
                  </a:extLst>
                </a:gridCol>
                <a:gridCol w="873775">
                  <a:extLst>
                    <a:ext uri="{9D8B030D-6E8A-4147-A177-3AD203B41FA5}">
                      <a16:colId xmlns:a16="http://schemas.microsoft.com/office/drawing/2014/main" val="20005"/>
                    </a:ext>
                  </a:extLst>
                </a:gridCol>
                <a:gridCol w="873775">
                  <a:extLst>
                    <a:ext uri="{9D8B030D-6E8A-4147-A177-3AD203B41FA5}">
                      <a16:colId xmlns:a16="http://schemas.microsoft.com/office/drawing/2014/main" val="20006"/>
                    </a:ext>
                  </a:extLst>
                </a:gridCol>
              </a:tblGrid>
              <a:tr h="609575">
                <a:tc>
                  <a:txBody>
                    <a:bodyPr/>
                    <a:lstStyle/>
                    <a:p>
                      <a:pPr marL="0" marR="0" lvl="0" indent="0" algn="ctr" rtl="0">
                        <a:lnSpc>
                          <a:spcPct val="100000"/>
                        </a:lnSpc>
                        <a:spcBef>
                          <a:spcPts val="0"/>
                        </a:spcBef>
                        <a:spcAft>
                          <a:spcPts val="0"/>
                        </a:spcAft>
                        <a:buNone/>
                      </a:pPr>
                      <a:r>
                        <a:rPr lang="en" b="1">
                          <a:solidFill>
                            <a:schemeClr val="lt1"/>
                          </a:solidFill>
                          <a:latin typeface="Syne"/>
                          <a:ea typeface="Syne"/>
                          <a:cs typeface="Syne"/>
                          <a:sym typeface="Syne"/>
                        </a:rPr>
                        <a:t>City</a:t>
                      </a:r>
                      <a:endParaRPr b="1">
                        <a:solidFill>
                          <a:schemeClr val="lt1"/>
                        </a:solidFill>
                        <a:latin typeface="Syne"/>
                        <a:ea typeface="Syne"/>
                        <a:cs typeface="Syne"/>
                        <a:sym typeface="Syne"/>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dk2"/>
                    </a:solidFill>
                  </a:tcPr>
                </a:tc>
                <a:tc gridSpan="2">
                  <a:txBody>
                    <a:bodyPr/>
                    <a:lstStyle/>
                    <a:p>
                      <a:pPr marL="0" marR="0" lvl="0" indent="0" algn="ctr" rtl="0">
                        <a:lnSpc>
                          <a:spcPct val="100000"/>
                        </a:lnSpc>
                        <a:spcBef>
                          <a:spcPts val="0"/>
                        </a:spcBef>
                        <a:spcAft>
                          <a:spcPts val="0"/>
                        </a:spcAft>
                        <a:buNone/>
                      </a:pPr>
                      <a:r>
                        <a:rPr lang="en" b="1">
                          <a:solidFill>
                            <a:schemeClr val="lt1"/>
                          </a:solidFill>
                          <a:latin typeface="Syne"/>
                          <a:ea typeface="Syne"/>
                          <a:cs typeface="Syne"/>
                          <a:sym typeface="Syne"/>
                        </a:rPr>
                        <a:t>Population</a:t>
                      </a:r>
                      <a:endParaRPr b="1">
                        <a:solidFill>
                          <a:schemeClr val="lt1"/>
                        </a:solidFill>
                        <a:latin typeface="Syne"/>
                        <a:ea typeface="Syne"/>
                        <a:cs typeface="Syne"/>
                        <a:sym typeface="Syne"/>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dk2"/>
                    </a:solidFill>
                  </a:tcPr>
                </a:tc>
                <a:tc hMerge="1">
                  <a:txBody>
                    <a:bodyPr/>
                    <a:lstStyle/>
                    <a:p>
                      <a:endParaRPr lang="en-US"/>
                    </a:p>
                  </a:txBody>
                  <a:tcPr/>
                </a:tc>
                <a:tc gridSpan="2">
                  <a:txBody>
                    <a:bodyPr/>
                    <a:lstStyle/>
                    <a:p>
                      <a:pPr marL="0" marR="0" lvl="0" indent="0" algn="ctr" rtl="0">
                        <a:lnSpc>
                          <a:spcPct val="100000"/>
                        </a:lnSpc>
                        <a:spcBef>
                          <a:spcPts val="0"/>
                        </a:spcBef>
                        <a:spcAft>
                          <a:spcPts val="0"/>
                        </a:spcAft>
                        <a:buNone/>
                      </a:pPr>
                      <a:r>
                        <a:rPr lang="en" b="1">
                          <a:solidFill>
                            <a:schemeClr val="lt1"/>
                          </a:solidFill>
                          <a:latin typeface="Syne"/>
                          <a:ea typeface="Syne"/>
                          <a:cs typeface="Syne"/>
                          <a:sym typeface="Syne"/>
                        </a:rPr>
                        <a:t>Wind and solar share of electricity mix</a:t>
                      </a:r>
                      <a:endParaRPr b="1">
                        <a:solidFill>
                          <a:schemeClr val="lt1"/>
                        </a:solidFill>
                        <a:latin typeface="Syne"/>
                        <a:ea typeface="Syne"/>
                        <a:cs typeface="Syne"/>
                        <a:sym typeface="Syne"/>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dk2"/>
                    </a:solidFill>
                  </a:tcPr>
                </a:tc>
                <a:tc hMerge="1">
                  <a:txBody>
                    <a:bodyPr/>
                    <a:lstStyle/>
                    <a:p>
                      <a:endParaRPr lang="en-US"/>
                    </a:p>
                  </a:txBody>
                  <a:tcPr/>
                </a:tc>
                <a:tc gridSpan="2">
                  <a:txBody>
                    <a:bodyPr/>
                    <a:lstStyle/>
                    <a:p>
                      <a:pPr marL="0" marR="0" lvl="0" indent="0" algn="ctr" rtl="0">
                        <a:lnSpc>
                          <a:spcPct val="100000"/>
                        </a:lnSpc>
                        <a:spcBef>
                          <a:spcPts val="0"/>
                        </a:spcBef>
                        <a:spcAft>
                          <a:spcPts val="0"/>
                        </a:spcAft>
                        <a:buNone/>
                      </a:pPr>
                      <a:r>
                        <a:rPr lang="en" b="1">
                          <a:solidFill>
                            <a:schemeClr val="lt1"/>
                          </a:solidFill>
                          <a:latin typeface="Syne"/>
                          <a:ea typeface="Syne"/>
                          <a:cs typeface="Syne"/>
                          <a:sym typeface="Syne"/>
                        </a:rPr>
                        <a:t>Renewable share of electricity mix (2021)</a:t>
                      </a:r>
                      <a:endParaRPr b="1">
                        <a:solidFill>
                          <a:schemeClr val="lt1"/>
                        </a:solidFill>
                        <a:latin typeface="Syne"/>
                        <a:ea typeface="Syne"/>
                        <a:cs typeface="Syne"/>
                        <a:sym typeface="Syne"/>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dk2"/>
                    </a:solidFill>
                  </a:tcPr>
                </a:tc>
                <a:tc hMerge="1">
                  <a:txBody>
                    <a:bodyPr/>
                    <a:lstStyle/>
                    <a:p>
                      <a:endParaRPr lang="en-US"/>
                    </a:p>
                  </a:txBody>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a:solidFill>
                            <a:schemeClr val="dk2"/>
                          </a:solidFill>
                          <a:latin typeface="Syne SemiBold"/>
                          <a:ea typeface="Syne SemiBold"/>
                          <a:cs typeface="Syne SemiBold"/>
                          <a:sym typeface="Syne SemiBold"/>
                        </a:rPr>
                        <a:t>Sweden</a:t>
                      </a:r>
                      <a:endParaRPr>
                        <a:solidFill>
                          <a:schemeClr val="dk2"/>
                        </a:solidFill>
                        <a:latin typeface="Syne SemiBold"/>
                        <a:ea typeface="Syne SemiBold"/>
                        <a:cs typeface="Syne SemiBold"/>
                        <a:sym typeface="Syne SemiBold"/>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accent2"/>
                    </a:solidFill>
                  </a:tcPr>
                </a:tc>
                <a:tc gridSpan="2">
                  <a:txBody>
                    <a:bodyPr/>
                    <a:lstStyle/>
                    <a:p>
                      <a:pPr marL="0" lvl="0" indent="0" algn="ctr" rtl="0">
                        <a:spcBef>
                          <a:spcPts val="0"/>
                        </a:spcBef>
                        <a:spcAft>
                          <a:spcPts val="0"/>
                        </a:spcAft>
                        <a:buNone/>
                      </a:pPr>
                      <a:r>
                        <a:rPr lang="en">
                          <a:solidFill>
                            <a:schemeClr val="dk1"/>
                          </a:solidFill>
                          <a:latin typeface="Syne"/>
                          <a:ea typeface="Syne"/>
                          <a:cs typeface="Syne"/>
                          <a:sym typeface="Syne"/>
                        </a:rPr>
                        <a:t>156,000</a:t>
                      </a:r>
                      <a:endParaRPr>
                        <a:solidFill>
                          <a:schemeClr val="dk1"/>
                        </a:solidFill>
                        <a:latin typeface="Syne"/>
                        <a:ea typeface="Syne"/>
                        <a:cs typeface="Syne"/>
                        <a:sym typeface="Syne"/>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accent2"/>
                    </a:solidFill>
                  </a:tcPr>
                </a:tc>
                <a:tc hMerge="1">
                  <a:txBody>
                    <a:bodyPr/>
                    <a:lstStyle/>
                    <a:p>
                      <a:endParaRPr lang="en-US"/>
                    </a:p>
                  </a:txBody>
                  <a:tcPr/>
                </a:tc>
                <a:tc gridSpan="2">
                  <a:txBody>
                    <a:bodyPr/>
                    <a:lstStyle/>
                    <a:p>
                      <a:pPr marL="0" lvl="0" indent="0" algn="ctr" rtl="0">
                        <a:spcBef>
                          <a:spcPts val="0"/>
                        </a:spcBef>
                        <a:spcAft>
                          <a:spcPts val="0"/>
                        </a:spcAft>
                        <a:buNone/>
                      </a:pPr>
                      <a:r>
                        <a:rPr lang="en">
                          <a:solidFill>
                            <a:schemeClr val="dk1"/>
                          </a:solidFill>
                          <a:latin typeface="Syne"/>
                          <a:ea typeface="Syne"/>
                          <a:cs typeface="Syne"/>
                          <a:sym typeface="Syne"/>
                        </a:rPr>
                        <a:t>100%</a:t>
                      </a:r>
                      <a:endParaRPr>
                        <a:solidFill>
                          <a:schemeClr val="dk1"/>
                        </a:solidFill>
                        <a:latin typeface="Syne"/>
                        <a:ea typeface="Syne"/>
                        <a:cs typeface="Syne"/>
                        <a:sym typeface="Syne"/>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accent2"/>
                    </a:solidFill>
                  </a:tcPr>
                </a:tc>
                <a:tc hMerge="1">
                  <a:txBody>
                    <a:bodyPr/>
                    <a:lstStyle/>
                    <a:p>
                      <a:endParaRPr lang="en-US"/>
                    </a:p>
                  </a:txBody>
                  <a:tcPr/>
                </a:tc>
                <a:tc gridSpan="2">
                  <a:txBody>
                    <a:bodyPr/>
                    <a:lstStyle/>
                    <a:p>
                      <a:pPr marL="0" lvl="0" indent="0" algn="ctr" rtl="0">
                        <a:spcBef>
                          <a:spcPts val="0"/>
                        </a:spcBef>
                        <a:spcAft>
                          <a:spcPts val="0"/>
                        </a:spcAft>
                        <a:buNone/>
                      </a:pPr>
                      <a:r>
                        <a:rPr lang="en">
                          <a:solidFill>
                            <a:schemeClr val="dk1"/>
                          </a:solidFill>
                          <a:latin typeface="Syne"/>
                          <a:ea typeface="Syne"/>
                          <a:cs typeface="Syne"/>
                          <a:sym typeface="Syne"/>
                        </a:rPr>
                        <a:t>83%</a:t>
                      </a:r>
                      <a:endParaRPr>
                        <a:solidFill>
                          <a:schemeClr val="dk1"/>
                        </a:solidFill>
                        <a:latin typeface="Syne"/>
                        <a:ea typeface="Syne"/>
                        <a:cs typeface="Syne"/>
                        <a:sym typeface="Syne"/>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accent2"/>
                    </a:solidFill>
                  </a:tcPr>
                </a:tc>
                <a:tc hMerge="1">
                  <a:txBody>
                    <a:bodyPr/>
                    <a:lstStyle/>
                    <a:p>
                      <a:endParaRPr lang="en-US"/>
                    </a:p>
                  </a:txBody>
                  <a:tcPr/>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
                          <a:solidFill>
                            <a:schemeClr val="dk2"/>
                          </a:solidFill>
                          <a:latin typeface="Syne SemiBold"/>
                          <a:ea typeface="Syne SemiBold"/>
                          <a:cs typeface="Syne SemiBold"/>
                          <a:sym typeface="Syne SemiBold"/>
                        </a:rPr>
                        <a:t>United States</a:t>
                      </a:r>
                      <a:endParaRPr>
                        <a:solidFill>
                          <a:schemeClr val="dk2"/>
                        </a:solidFill>
                        <a:latin typeface="Syne SemiBold"/>
                        <a:ea typeface="Syne SemiBold"/>
                        <a:cs typeface="Syne SemiBold"/>
                        <a:sym typeface="Syne SemiBold"/>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gridSpan="2">
                  <a:txBody>
                    <a:bodyPr/>
                    <a:lstStyle/>
                    <a:p>
                      <a:pPr marL="0" lvl="0" indent="0" algn="ctr" rtl="0">
                        <a:spcBef>
                          <a:spcPts val="0"/>
                        </a:spcBef>
                        <a:spcAft>
                          <a:spcPts val="0"/>
                        </a:spcAft>
                        <a:buNone/>
                      </a:pPr>
                      <a:r>
                        <a:rPr lang="en">
                          <a:solidFill>
                            <a:schemeClr val="dk1"/>
                          </a:solidFill>
                          <a:latin typeface="Syne"/>
                          <a:ea typeface="Syne"/>
                          <a:cs typeface="Syne"/>
                          <a:sym typeface="Syne"/>
                        </a:rPr>
                        <a:t>139,000</a:t>
                      </a:r>
                      <a:endParaRPr>
                        <a:solidFill>
                          <a:schemeClr val="dk1"/>
                        </a:solidFill>
                        <a:latin typeface="Syne"/>
                        <a:ea typeface="Syne"/>
                        <a:cs typeface="Syne"/>
                        <a:sym typeface="Syne"/>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hMerge="1">
                  <a:txBody>
                    <a:bodyPr/>
                    <a:lstStyle/>
                    <a:p>
                      <a:endParaRPr lang="en-US"/>
                    </a:p>
                  </a:txBody>
                  <a:tcPr/>
                </a:tc>
                <a:tc gridSpan="2">
                  <a:txBody>
                    <a:bodyPr/>
                    <a:lstStyle/>
                    <a:p>
                      <a:pPr marL="0" lvl="0" indent="0" algn="ctr" rtl="0">
                        <a:spcBef>
                          <a:spcPts val="0"/>
                        </a:spcBef>
                        <a:spcAft>
                          <a:spcPts val="0"/>
                        </a:spcAft>
                        <a:buNone/>
                      </a:pPr>
                      <a:r>
                        <a:rPr lang="en">
                          <a:solidFill>
                            <a:schemeClr val="dk1"/>
                          </a:solidFill>
                          <a:latin typeface="Syne"/>
                          <a:ea typeface="Syne"/>
                          <a:cs typeface="Syne"/>
                          <a:sym typeface="Syne"/>
                        </a:rPr>
                        <a:t>90%</a:t>
                      </a:r>
                      <a:endParaRPr>
                        <a:solidFill>
                          <a:schemeClr val="dk1"/>
                        </a:solidFill>
                        <a:latin typeface="Syne"/>
                        <a:ea typeface="Syne"/>
                        <a:cs typeface="Syne"/>
                        <a:sym typeface="Syne"/>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hMerge="1">
                  <a:txBody>
                    <a:bodyPr/>
                    <a:lstStyle/>
                    <a:p>
                      <a:endParaRPr lang="en-US"/>
                    </a:p>
                  </a:txBody>
                  <a:tcPr/>
                </a:tc>
                <a:tc gridSpan="2">
                  <a:txBody>
                    <a:bodyPr/>
                    <a:lstStyle/>
                    <a:p>
                      <a:pPr marL="0" lvl="0" indent="0" algn="ctr" rtl="0">
                        <a:spcBef>
                          <a:spcPts val="0"/>
                        </a:spcBef>
                        <a:spcAft>
                          <a:spcPts val="0"/>
                        </a:spcAft>
                        <a:buNone/>
                      </a:pPr>
                      <a:r>
                        <a:rPr lang="en">
                          <a:solidFill>
                            <a:schemeClr val="dk1"/>
                          </a:solidFill>
                          <a:latin typeface="Syne"/>
                          <a:ea typeface="Syne"/>
                          <a:cs typeface="Syne"/>
                          <a:sym typeface="Syne"/>
                        </a:rPr>
                        <a:t>75%</a:t>
                      </a:r>
                      <a:endParaRPr>
                        <a:solidFill>
                          <a:schemeClr val="dk1"/>
                        </a:solidFill>
                        <a:latin typeface="Syne"/>
                        <a:ea typeface="Syne"/>
                        <a:cs typeface="Syne"/>
                        <a:sym typeface="Syne"/>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
                          <a:solidFill>
                            <a:schemeClr val="dk2"/>
                          </a:solidFill>
                          <a:latin typeface="Syne SemiBold"/>
                          <a:ea typeface="Syne SemiBold"/>
                          <a:cs typeface="Syne SemiBold"/>
                          <a:sym typeface="Syne SemiBold"/>
                        </a:rPr>
                        <a:t>India</a:t>
                      </a:r>
                      <a:endParaRPr>
                        <a:solidFill>
                          <a:schemeClr val="dk2"/>
                        </a:solidFill>
                        <a:latin typeface="Syne SemiBold"/>
                        <a:ea typeface="Syne SemiBold"/>
                        <a:cs typeface="Syne SemiBold"/>
                        <a:sym typeface="Syne SemiBold"/>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accent2"/>
                    </a:solidFill>
                  </a:tcPr>
                </a:tc>
                <a:tc gridSpan="2">
                  <a:txBody>
                    <a:bodyPr/>
                    <a:lstStyle/>
                    <a:p>
                      <a:pPr marL="0" lvl="0" indent="0" algn="ctr" rtl="0">
                        <a:spcBef>
                          <a:spcPts val="0"/>
                        </a:spcBef>
                        <a:spcAft>
                          <a:spcPts val="0"/>
                        </a:spcAft>
                        <a:buNone/>
                      </a:pPr>
                      <a:r>
                        <a:rPr lang="en">
                          <a:solidFill>
                            <a:schemeClr val="dk1"/>
                          </a:solidFill>
                          <a:latin typeface="Syne"/>
                          <a:ea typeface="Syne"/>
                          <a:cs typeface="Syne"/>
                          <a:sym typeface="Syne"/>
                        </a:rPr>
                        <a:t>52,000</a:t>
                      </a:r>
                      <a:endParaRPr>
                        <a:solidFill>
                          <a:schemeClr val="dk1"/>
                        </a:solidFill>
                        <a:latin typeface="Syne"/>
                        <a:ea typeface="Syne"/>
                        <a:cs typeface="Syne"/>
                        <a:sym typeface="Syne"/>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accent2"/>
                    </a:solidFill>
                  </a:tcPr>
                </a:tc>
                <a:tc hMerge="1">
                  <a:txBody>
                    <a:bodyPr/>
                    <a:lstStyle/>
                    <a:p>
                      <a:endParaRPr lang="en-US"/>
                    </a:p>
                  </a:txBody>
                  <a:tcPr/>
                </a:tc>
                <a:tc gridSpan="2">
                  <a:txBody>
                    <a:bodyPr/>
                    <a:lstStyle/>
                    <a:p>
                      <a:pPr marL="0" lvl="0" indent="0" algn="ctr" rtl="0">
                        <a:spcBef>
                          <a:spcPts val="0"/>
                        </a:spcBef>
                        <a:spcAft>
                          <a:spcPts val="0"/>
                        </a:spcAft>
                        <a:buNone/>
                      </a:pPr>
                      <a:r>
                        <a:rPr lang="en">
                          <a:solidFill>
                            <a:schemeClr val="dk1"/>
                          </a:solidFill>
                          <a:latin typeface="Syne"/>
                          <a:ea typeface="Syne"/>
                          <a:cs typeface="Syne"/>
                          <a:sym typeface="Syne"/>
                        </a:rPr>
                        <a:t>70%</a:t>
                      </a:r>
                      <a:endParaRPr>
                        <a:solidFill>
                          <a:schemeClr val="dk1"/>
                        </a:solidFill>
                        <a:latin typeface="Syne"/>
                        <a:ea typeface="Syne"/>
                        <a:cs typeface="Syne"/>
                        <a:sym typeface="Syne"/>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accent2"/>
                    </a:solidFill>
                  </a:tcPr>
                </a:tc>
                <a:tc hMerge="1">
                  <a:txBody>
                    <a:bodyPr/>
                    <a:lstStyle/>
                    <a:p>
                      <a:endParaRPr lang="en-US"/>
                    </a:p>
                  </a:txBody>
                  <a:tcPr/>
                </a:tc>
                <a:tc gridSpan="2">
                  <a:txBody>
                    <a:bodyPr/>
                    <a:lstStyle/>
                    <a:p>
                      <a:pPr marL="0" lvl="0" indent="0" algn="ctr" rtl="0">
                        <a:spcBef>
                          <a:spcPts val="0"/>
                        </a:spcBef>
                        <a:spcAft>
                          <a:spcPts val="0"/>
                        </a:spcAft>
                        <a:buNone/>
                      </a:pPr>
                      <a:r>
                        <a:rPr lang="en">
                          <a:solidFill>
                            <a:schemeClr val="dk1"/>
                          </a:solidFill>
                          <a:latin typeface="Syne"/>
                          <a:ea typeface="Syne"/>
                          <a:cs typeface="Syne"/>
                          <a:sym typeface="Syne"/>
                        </a:rPr>
                        <a:t>65%</a:t>
                      </a:r>
                      <a:endParaRPr>
                        <a:solidFill>
                          <a:schemeClr val="dk1"/>
                        </a:solidFill>
                        <a:latin typeface="Syne"/>
                        <a:ea typeface="Syne"/>
                        <a:cs typeface="Syne"/>
                        <a:sym typeface="Syne"/>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accent2"/>
                    </a:solidFill>
                  </a:tcPr>
                </a:tc>
                <a:tc hMerge="1">
                  <a:txBody>
                    <a:bodyPr/>
                    <a:lstStyle/>
                    <a:p>
                      <a:endParaRPr lang="en-US"/>
                    </a:p>
                  </a:txBody>
                  <a:tcPr/>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
                          <a:solidFill>
                            <a:schemeClr val="dk2"/>
                          </a:solidFill>
                          <a:latin typeface="Syne SemiBold"/>
                          <a:ea typeface="Syne SemiBold"/>
                          <a:cs typeface="Syne SemiBold"/>
                          <a:sym typeface="Syne SemiBold"/>
                        </a:rPr>
                        <a:t>Australia</a:t>
                      </a:r>
                      <a:endParaRPr>
                        <a:solidFill>
                          <a:schemeClr val="dk2"/>
                        </a:solidFill>
                        <a:latin typeface="Syne SemiBold"/>
                        <a:ea typeface="Syne SemiBold"/>
                        <a:cs typeface="Syne SemiBold"/>
                        <a:sym typeface="Syne SemiBold"/>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gridSpan="2">
                  <a:txBody>
                    <a:bodyPr/>
                    <a:lstStyle/>
                    <a:p>
                      <a:pPr marL="0" lvl="0" indent="0" algn="ctr" rtl="0">
                        <a:spcBef>
                          <a:spcPts val="0"/>
                        </a:spcBef>
                        <a:spcAft>
                          <a:spcPts val="0"/>
                        </a:spcAft>
                        <a:buNone/>
                      </a:pPr>
                      <a:r>
                        <a:rPr lang="en">
                          <a:solidFill>
                            <a:schemeClr val="dk1"/>
                          </a:solidFill>
                          <a:latin typeface="Syne"/>
                          <a:ea typeface="Syne"/>
                          <a:cs typeface="Syne"/>
                          <a:sym typeface="Syne"/>
                        </a:rPr>
                        <a:t>1,300,000</a:t>
                      </a:r>
                      <a:endParaRPr>
                        <a:solidFill>
                          <a:schemeClr val="dk1"/>
                        </a:solidFill>
                        <a:latin typeface="Syne"/>
                        <a:ea typeface="Syne"/>
                        <a:cs typeface="Syne"/>
                        <a:sym typeface="Syne"/>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hMerge="1">
                  <a:txBody>
                    <a:bodyPr/>
                    <a:lstStyle/>
                    <a:p>
                      <a:endParaRPr lang="en-US"/>
                    </a:p>
                  </a:txBody>
                  <a:tcPr/>
                </a:tc>
                <a:tc gridSpan="2">
                  <a:txBody>
                    <a:bodyPr/>
                    <a:lstStyle/>
                    <a:p>
                      <a:pPr marL="0" lvl="0" indent="0" algn="ctr" rtl="0">
                        <a:spcBef>
                          <a:spcPts val="0"/>
                        </a:spcBef>
                        <a:spcAft>
                          <a:spcPts val="0"/>
                        </a:spcAft>
                        <a:buNone/>
                      </a:pPr>
                      <a:r>
                        <a:rPr lang="en">
                          <a:solidFill>
                            <a:schemeClr val="dk1"/>
                          </a:solidFill>
                          <a:latin typeface="Syne"/>
                          <a:ea typeface="Syne"/>
                          <a:cs typeface="Syne"/>
                          <a:sym typeface="Syne"/>
                        </a:rPr>
                        <a:t>65%</a:t>
                      </a:r>
                      <a:endParaRPr>
                        <a:solidFill>
                          <a:schemeClr val="dk1"/>
                        </a:solidFill>
                        <a:latin typeface="Syne"/>
                        <a:ea typeface="Syne"/>
                        <a:cs typeface="Syne"/>
                        <a:sym typeface="Syne"/>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hMerge="1">
                  <a:txBody>
                    <a:bodyPr/>
                    <a:lstStyle/>
                    <a:p>
                      <a:endParaRPr lang="en-US"/>
                    </a:p>
                  </a:txBody>
                  <a:tcPr/>
                </a:tc>
                <a:tc gridSpan="2">
                  <a:txBody>
                    <a:bodyPr/>
                    <a:lstStyle/>
                    <a:p>
                      <a:pPr marL="0" lvl="0" indent="0" algn="ctr" rtl="0">
                        <a:spcBef>
                          <a:spcPts val="0"/>
                        </a:spcBef>
                        <a:spcAft>
                          <a:spcPts val="0"/>
                        </a:spcAft>
                        <a:buNone/>
                      </a:pPr>
                      <a:r>
                        <a:rPr lang="en">
                          <a:solidFill>
                            <a:schemeClr val="dk1"/>
                          </a:solidFill>
                          <a:latin typeface="Syne"/>
                          <a:ea typeface="Syne"/>
                          <a:cs typeface="Syne"/>
                          <a:sym typeface="Syne"/>
                        </a:rPr>
                        <a:t>60%</a:t>
                      </a:r>
                      <a:endParaRPr>
                        <a:solidFill>
                          <a:schemeClr val="dk1"/>
                        </a:solidFill>
                        <a:latin typeface="Syne"/>
                        <a:ea typeface="Syne"/>
                        <a:cs typeface="Syne"/>
                        <a:sym typeface="Syne"/>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en">
                          <a:solidFill>
                            <a:schemeClr val="dk2"/>
                          </a:solidFill>
                          <a:latin typeface="Syne SemiBold"/>
                          <a:ea typeface="Syne SemiBold"/>
                          <a:cs typeface="Syne SemiBold"/>
                          <a:sym typeface="Syne SemiBold"/>
                        </a:rPr>
                        <a:t>Spain</a:t>
                      </a:r>
                      <a:endParaRPr>
                        <a:solidFill>
                          <a:schemeClr val="dk2"/>
                        </a:solidFill>
                        <a:latin typeface="Syne SemiBold"/>
                        <a:ea typeface="Syne SemiBold"/>
                        <a:cs typeface="Syne SemiBold"/>
                        <a:sym typeface="Syne SemiBold"/>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accent2"/>
                    </a:solidFill>
                  </a:tcPr>
                </a:tc>
                <a:tc gridSpan="2">
                  <a:txBody>
                    <a:bodyPr/>
                    <a:lstStyle/>
                    <a:p>
                      <a:pPr marL="0" lvl="0" indent="0" algn="ctr" rtl="0">
                        <a:spcBef>
                          <a:spcPts val="0"/>
                        </a:spcBef>
                        <a:spcAft>
                          <a:spcPts val="0"/>
                        </a:spcAft>
                        <a:buNone/>
                      </a:pPr>
                      <a:r>
                        <a:rPr lang="en">
                          <a:solidFill>
                            <a:schemeClr val="dk1"/>
                          </a:solidFill>
                          <a:latin typeface="Syne"/>
                          <a:ea typeface="Syne"/>
                          <a:cs typeface="Syne"/>
                          <a:sym typeface="Syne"/>
                        </a:rPr>
                        <a:t>3,260,000</a:t>
                      </a:r>
                      <a:endParaRPr>
                        <a:solidFill>
                          <a:schemeClr val="dk1"/>
                        </a:solidFill>
                        <a:latin typeface="Syne"/>
                        <a:ea typeface="Syne"/>
                        <a:cs typeface="Syne"/>
                        <a:sym typeface="Syne"/>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accent2"/>
                    </a:solidFill>
                  </a:tcPr>
                </a:tc>
                <a:tc hMerge="1">
                  <a:txBody>
                    <a:bodyPr/>
                    <a:lstStyle/>
                    <a:p>
                      <a:endParaRPr lang="en-US"/>
                    </a:p>
                  </a:txBody>
                  <a:tcPr/>
                </a:tc>
                <a:tc gridSpan="2">
                  <a:txBody>
                    <a:bodyPr/>
                    <a:lstStyle/>
                    <a:p>
                      <a:pPr marL="0" lvl="0" indent="0" algn="ctr" rtl="0">
                        <a:spcBef>
                          <a:spcPts val="0"/>
                        </a:spcBef>
                        <a:spcAft>
                          <a:spcPts val="0"/>
                        </a:spcAft>
                        <a:buNone/>
                      </a:pPr>
                      <a:r>
                        <a:rPr lang="en">
                          <a:solidFill>
                            <a:schemeClr val="dk1"/>
                          </a:solidFill>
                          <a:latin typeface="Syne"/>
                          <a:ea typeface="Syne"/>
                          <a:cs typeface="Syne"/>
                          <a:sym typeface="Syne"/>
                        </a:rPr>
                        <a:t>95%</a:t>
                      </a:r>
                      <a:endParaRPr>
                        <a:solidFill>
                          <a:schemeClr val="dk1"/>
                        </a:solidFill>
                        <a:latin typeface="Syne"/>
                        <a:ea typeface="Syne"/>
                        <a:cs typeface="Syne"/>
                        <a:sym typeface="Syne"/>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accent2"/>
                    </a:solidFill>
                  </a:tcPr>
                </a:tc>
                <a:tc hMerge="1">
                  <a:txBody>
                    <a:bodyPr/>
                    <a:lstStyle/>
                    <a:p>
                      <a:endParaRPr lang="en-US"/>
                    </a:p>
                  </a:txBody>
                  <a:tcPr/>
                </a:tc>
                <a:tc gridSpan="2">
                  <a:txBody>
                    <a:bodyPr/>
                    <a:lstStyle/>
                    <a:p>
                      <a:pPr marL="0" lvl="0" indent="0" algn="ctr" rtl="0">
                        <a:spcBef>
                          <a:spcPts val="0"/>
                        </a:spcBef>
                        <a:spcAft>
                          <a:spcPts val="0"/>
                        </a:spcAft>
                        <a:buNone/>
                      </a:pPr>
                      <a:r>
                        <a:rPr lang="en">
                          <a:solidFill>
                            <a:schemeClr val="dk1"/>
                          </a:solidFill>
                          <a:latin typeface="Syne"/>
                          <a:ea typeface="Syne"/>
                          <a:cs typeface="Syne"/>
                          <a:sym typeface="Syne"/>
                        </a:rPr>
                        <a:t>90%</a:t>
                      </a:r>
                      <a:endParaRPr>
                        <a:solidFill>
                          <a:schemeClr val="dk1"/>
                        </a:solidFill>
                        <a:latin typeface="Syne"/>
                        <a:ea typeface="Syne"/>
                        <a:cs typeface="Syne"/>
                        <a:sym typeface="Syne"/>
                      </a:endParaRPr>
                    </a:p>
                  </a:txBody>
                  <a:tcPr marL="91425" marR="91425" marT="91425" marB="91425">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accent2"/>
                    </a:solidFill>
                  </a:tcPr>
                </a:tc>
                <a:tc hMerge="1">
                  <a:txBody>
                    <a:bodyPr/>
                    <a:lstStyle/>
                    <a:p>
                      <a:endParaRPr lang="en-US"/>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Google Shape;1040;p71"/>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THIS IS A MAP</a:t>
            </a:r>
            <a:endParaRPr/>
          </a:p>
        </p:txBody>
      </p:sp>
      <p:grpSp>
        <p:nvGrpSpPr>
          <p:cNvPr id="1041" name="Google Shape;1041;p71"/>
          <p:cNvGrpSpPr/>
          <p:nvPr/>
        </p:nvGrpSpPr>
        <p:grpSpPr>
          <a:xfrm>
            <a:off x="3942558" y="1581640"/>
            <a:ext cx="4487841" cy="2951544"/>
            <a:chOff x="235800" y="830650"/>
            <a:chExt cx="6978450" cy="4588844"/>
          </a:xfrm>
        </p:grpSpPr>
        <p:sp>
          <p:nvSpPr>
            <p:cNvPr id="1042" name="Google Shape;1042;p71"/>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71"/>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71"/>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71"/>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71"/>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71"/>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8" name="Google Shape;1048;p71"/>
          <p:cNvSpPr/>
          <p:nvPr/>
        </p:nvSpPr>
        <p:spPr>
          <a:xfrm>
            <a:off x="697325" y="3136125"/>
            <a:ext cx="1979700" cy="4116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71"/>
          <p:cNvSpPr/>
          <p:nvPr/>
        </p:nvSpPr>
        <p:spPr>
          <a:xfrm>
            <a:off x="697300" y="1611225"/>
            <a:ext cx="1979700" cy="411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71"/>
          <p:cNvSpPr txBox="1">
            <a:spLocks noGrp="1"/>
          </p:cNvSpPr>
          <p:nvPr>
            <p:ph type="title" idx="4294967295"/>
          </p:nvPr>
        </p:nvSpPr>
        <p:spPr>
          <a:xfrm>
            <a:off x="697325" y="1678875"/>
            <a:ext cx="1979700" cy="27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2000" b="1">
                <a:solidFill>
                  <a:schemeClr val="lt1"/>
                </a:solidFill>
                <a:latin typeface="Syne"/>
                <a:ea typeface="Syne"/>
                <a:cs typeface="Syne"/>
                <a:sym typeface="Syne"/>
              </a:rPr>
              <a:t>Venus</a:t>
            </a:r>
            <a:endParaRPr>
              <a:solidFill>
                <a:schemeClr val="lt1"/>
              </a:solidFill>
            </a:endParaRPr>
          </a:p>
        </p:txBody>
      </p:sp>
      <p:sp>
        <p:nvSpPr>
          <p:cNvPr id="1051" name="Google Shape;1051;p71"/>
          <p:cNvSpPr txBox="1">
            <a:spLocks noGrp="1"/>
          </p:cNvSpPr>
          <p:nvPr>
            <p:ph type="subTitle" idx="4294967295"/>
          </p:nvPr>
        </p:nvSpPr>
        <p:spPr>
          <a:xfrm>
            <a:off x="781675" y="2190225"/>
            <a:ext cx="2990100" cy="759000"/>
          </a:xfrm>
          <a:prstGeom prst="rect">
            <a:avLst/>
          </a:prstGeom>
        </p:spPr>
        <p:txBody>
          <a:bodyPr spcFirstLastPara="1" wrap="square" lIns="0" tIns="0" rIns="0" bIns="0" anchor="t" anchorCtr="0">
            <a:noAutofit/>
          </a:bodyPr>
          <a:lstStyle/>
          <a:p>
            <a:pPr marL="0" lvl="0" indent="0" algn="l" rtl="0">
              <a:spcBef>
                <a:spcPts val="0"/>
              </a:spcBef>
              <a:spcAft>
                <a:spcPts val="1200"/>
              </a:spcAft>
              <a:buNone/>
            </a:pPr>
            <a:r>
              <a:rPr lang="en" sz="1600"/>
              <a:t>Venus has a beautiful name and is the second planet from the Sun. It’s terribly hot</a:t>
            </a:r>
            <a:endParaRPr sz="1600"/>
          </a:p>
        </p:txBody>
      </p:sp>
      <p:sp>
        <p:nvSpPr>
          <p:cNvPr id="1052" name="Google Shape;1052;p71"/>
          <p:cNvSpPr txBox="1">
            <a:spLocks noGrp="1"/>
          </p:cNvSpPr>
          <p:nvPr>
            <p:ph type="title" idx="4294967295"/>
          </p:nvPr>
        </p:nvSpPr>
        <p:spPr>
          <a:xfrm>
            <a:off x="667569" y="3203775"/>
            <a:ext cx="1984200" cy="27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2000" b="1">
                <a:solidFill>
                  <a:schemeClr val="lt1"/>
                </a:solidFill>
                <a:latin typeface="Syne"/>
                <a:ea typeface="Syne"/>
                <a:cs typeface="Syne"/>
                <a:sym typeface="Syne"/>
              </a:rPr>
              <a:t>Jupiter</a:t>
            </a:r>
            <a:endParaRPr>
              <a:solidFill>
                <a:schemeClr val="lt1"/>
              </a:solidFill>
            </a:endParaRPr>
          </a:p>
        </p:txBody>
      </p:sp>
      <p:sp>
        <p:nvSpPr>
          <p:cNvPr id="1053" name="Google Shape;1053;p71"/>
          <p:cNvSpPr txBox="1">
            <a:spLocks noGrp="1"/>
          </p:cNvSpPr>
          <p:nvPr>
            <p:ph type="subTitle" idx="4294967295"/>
          </p:nvPr>
        </p:nvSpPr>
        <p:spPr>
          <a:xfrm>
            <a:off x="713250" y="3712600"/>
            <a:ext cx="2987700" cy="759000"/>
          </a:xfrm>
          <a:prstGeom prst="rect">
            <a:avLst/>
          </a:prstGeom>
        </p:spPr>
        <p:txBody>
          <a:bodyPr spcFirstLastPara="1" wrap="square" lIns="0" tIns="0" rIns="0" bIns="0" anchor="t" anchorCtr="0">
            <a:noAutofit/>
          </a:bodyPr>
          <a:lstStyle/>
          <a:p>
            <a:pPr marL="0" lvl="0" indent="0" algn="l" rtl="0">
              <a:spcBef>
                <a:spcPts val="0"/>
              </a:spcBef>
              <a:spcAft>
                <a:spcPts val="1200"/>
              </a:spcAft>
              <a:buNone/>
            </a:pPr>
            <a:r>
              <a:rPr lang="en" sz="1600"/>
              <a:t>The biggest planet in the Solar System. Jupiter is the fourth-brightest object in the sky</a:t>
            </a:r>
            <a:endParaRPr sz="1600"/>
          </a:p>
        </p:txBody>
      </p:sp>
      <p:sp>
        <p:nvSpPr>
          <p:cNvPr id="1054" name="Google Shape;1054;p71"/>
          <p:cNvSpPr/>
          <p:nvPr/>
        </p:nvSpPr>
        <p:spPr>
          <a:xfrm>
            <a:off x="6075266" y="239922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71"/>
          <p:cNvSpPr/>
          <p:nvPr/>
        </p:nvSpPr>
        <p:spPr>
          <a:xfrm>
            <a:off x="4622491" y="25717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Google Shape;1077;p73"/>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RENEWABLE ENERGY ICON PACK</a:t>
            </a:r>
            <a:endParaRPr/>
          </a:p>
        </p:txBody>
      </p:sp>
      <p:grpSp>
        <p:nvGrpSpPr>
          <p:cNvPr id="1078" name="Google Shape;1078;p73"/>
          <p:cNvGrpSpPr/>
          <p:nvPr/>
        </p:nvGrpSpPr>
        <p:grpSpPr>
          <a:xfrm>
            <a:off x="1304417" y="1428580"/>
            <a:ext cx="465437" cy="461922"/>
            <a:chOff x="1893734" y="1419440"/>
            <a:chExt cx="465437" cy="461922"/>
          </a:xfrm>
        </p:grpSpPr>
        <p:sp>
          <p:nvSpPr>
            <p:cNvPr id="1079" name="Google Shape;1079;p73"/>
            <p:cNvSpPr/>
            <p:nvPr/>
          </p:nvSpPr>
          <p:spPr>
            <a:xfrm>
              <a:off x="1917991" y="1419440"/>
              <a:ext cx="182518" cy="199111"/>
            </a:xfrm>
            <a:custGeom>
              <a:avLst/>
              <a:gdLst/>
              <a:ahLst/>
              <a:cxnLst/>
              <a:rect l="l" t="t" r="r" b="b"/>
              <a:pathLst>
                <a:path w="2596" h="2832" extrusionOk="0">
                  <a:moveTo>
                    <a:pt x="1674" y="0"/>
                  </a:moveTo>
                  <a:cubicBezTo>
                    <a:pt x="1607" y="0"/>
                    <a:pt x="1546" y="35"/>
                    <a:pt x="1513" y="93"/>
                  </a:cubicBezTo>
                  <a:cubicBezTo>
                    <a:pt x="1465" y="176"/>
                    <a:pt x="1489" y="307"/>
                    <a:pt x="1584" y="343"/>
                  </a:cubicBezTo>
                  <a:lnTo>
                    <a:pt x="1870" y="498"/>
                  </a:lnTo>
                  <a:cubicBezTo>
                    <a:pt x="1429" y="664"/>
                    <a:pt x="1048" y="926"/>
                    <a:pt x="739" y="1272"/>
                  </a:cubicBezTo>
                  <a:cubicBezTo>
                    <a:pt x="393" y="1653"/>
                    <a:pt x="155" y="2117"/>
                    <a:pt x="36" y="2605"/>
                  </a:cubicBezTo>
                  <a:cubicBezTo>
                    <a:pt x="0" y="2712"/>
                    <a:pt x="84" y="2819"/>
                    <a:pt x="179" y="2831"/>
                  </a:cubicBezTo>
                  <a:lnTo>
                    <a:pt x="227" y="2831"/>
                  </a:lnTo>
                  <a:cubicBezTo>
                    <a:pt x="322" y="2831"/>
                    <a:pt x="393" y="2772"/>
                    <a:pt x="417" y="2688"/>
                  </a:cubicBezTo>
                  <a:cubicBezTo>
                    <a:pt x="524" y="2248"/>
                    <a:pt x="739" y="1831"/>
                    <a:pt x="1036" y="1510"/>
                  </a:cubicBezTo>
                  <a:cubicBezTo>
                    <a:pt x="1298" y="1212"/>
                    <a:pt x="1632" y="986"/>
                    <a:pt x="2001" y="843"/>
                  </a:cubicBezTo>
                  <a:lnTo>
                    <a:pt x="2001" y="843"/>
                  </a:lnTo>
                  <a:lnTo>
                    <a:pt x="1846" y="1117"/>
                  </a:lnTo>
                  <a:cubicBezTo>
                    <a:pt x="1810" y="1212"/>
                    <a:pt x="1834" y="1331"/>
                    <a:pt x="1929" y="1379"/>
                  </a:cubicBezTo>
                  <a:cubicBezTo>
                    <a:pt x="1953" y="1391"/>
                    <a:pt x="1989" y="1391"/>
                    <a:pt x="2013" y="1391"/>
                  </a:cubicBezTo>
                  <a:cubicBezTo>
                    <a:pt x="2084" y="1391"/>
                    <a:pt x="2144" y="1343"/>
                    <a:pt x="2179" y="1284"/>
                  </a:cubicBezTo>
                  <a:lnTo>
                    <a:pt x="2536" y="581"/>
                  </a:lnTo>
                  <a:cubicBezTo>
                    <a:pt x="2596" y="545"/>
                    <a:pt x="2572" y="438"/>
                    <a:pt x="2465" y="379"/>
                  </a:cubicBezTo>
                  <a:lnTo>
                    <a:pt x="1763" y="21"/>
                  </a:lnTo>
                  <a:cubicBezTo>
                    <a:pt x="1733" y="7"/>
                    <a:pt x="1703" y="0"/>
                    <a:pt x="16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73"/>
            <p:cNvSpPr/>
            <p:nvPr/>
          </p:nvSpPr>
          <p:spPr>
            <a:xfrm>
              <a:off x="2150710" y="1678947"/>
              <a:ext cx="180058" cy="202415"/>
            </a:xfrm>
            <a:custGeom>
              <a:avLst/>
              <a:gdLst/>
              <a:ahLst/>
              <a:cxnLst/>
              <a:rect l="l" t="t" r="r" b="b"/>
              <a:pathLst>
                <a:path w="2561" h="2879" extrusionOk="0">
                  <a:moveTo>
                    <a:pt x="2338" y="0"/>
                  </a:moveTo>
                  <a:cubicBezTo>
                    <a:pt x="2255" y="0"/>
                    <a:pt x="2187" y="64"/>
                    <a:pt x="2167" y="152"/>
                  </a:cubicBezTo>
                  <a:cubicBezTo>
                    <a:pt x="2072" y="581"/>
                    <a:pt x="1858" y="998"/>
                    <a:pt x="1560" y="1331"/>
                  </a:cubicBezTo>
                  <a:cubicBezTo>
                    <a:pt x="1298" y="1629"/>
                    <a:pt x="965" y="1855"/>
                    <a:pt x="596" y="1998"/>
                  </a:cubicBezTo>
                  <a:lnTo>
                    <a:pt x="750" y="1712"/>
                  </a:lnTo>
                  <a:cubicBezTo>
                    <a:pt x="786" y="1629"/>
                    <a:pt x="762" y="1510"/>
                    <a:pt x="655" y="1462"/>
                  </a:cubicBezTo>
                  <a:cubicBezTo>
                    <a:pt x="631" y="1448"/>
                    <a:pt x="604" y="1441"/>
                    <a:pt x="576" y="1441"/>
                  </a:cubicBezTo>
                  <a:cubicBezTo>
                    <a:pt x="508" y="1441"/>
                    <a:pt x="439" y="1481"/>
                    <a:pt x="405" y="1557"/>
                  </a:cubicBezTo>
                  <a:lnTo>
                    <a:pt x="48" y="2248"/>
                  </a:lnTo>
                  <a:cubicBezTo>
                    <a:pt x="0" y="2343"/>
                    <a:pt x="36" y="2462"/>
                    <a:pt x="119" y="2510"/>
                  </a:cubicBezTo>
                  <a:lnTo>
                    <a:pt x="822" y="2867"/>
                  </a:lnTo>
                  <a:cubicBezTo>
                    <a:pt x="846" y="2879"/>
                    <a:pt x="881" y="2879"/>
                    <a:pt x="905" y="2879"/>
                  </a:cubicBezTo>
                  <a:cubicBezTo>
                    <a:pt x="977" y="2879"/>
                    <a:pt x="1048" y="2831"/>
                    <a:pt x="1072" y="2772"/>
                  </a:cubicBezTo>
                  <a:cubicBezTo>
                    <a:pt x="1120" y="2688"/>
                    <a:pt x="1084" y="2569"/>
                    <a:pt x="1000" y="2522"/>
                  </a:cubicBezTo>
                  <a:lnTo>
                    <a:pt x="715" y="2367"/>
                  </a:lnTo>
                  <a:cubicBezTo>
                    <a:pt x="1143" y="2212"/>
                    <a:pt x="1536" y="1938"/>
                    <a:pt x="1846" y="1593"/>
                  </a:cubicBezTo>
                  <a:cubicBezTo>
                    <a:pt x="2191" y="1212"/>
                    <a:pt x="2429" y="748"/>
                    <a:pt x="2548" y="260"/>
                  </a:cubicBezTo>
                  <a:cubicBezTo>
                    <a:pt x="2560" y="140"/>
                    <a:pt x="2501" y="33"/>
                    <a:pt x="2394" y="10"/>
                  </a:cubicBezTo>
                  <a:cubicBezTo>
                    <a:pt x="2375" y="3"/>
                    <a:pt x="2356" y="0"/>
                    <a:pt x="2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73"/>
            <p:cNvSpPr/>
            <p:nvPr/>
          </p:nvSpPr>
          <p:spPr>
            <a:xfrm>
              <a:off x="1893734" y="1677892"/>
              <a:ext cx="203470" cy="175839"/>
            </a:xfrm>
            <a:custGeom>
              <a:avLst/>
              <a:gdLst/>
              <a:ahLst/>
              <a:cxnLst/>
              <a:rect l="l" t="t" r="r" b="b"/>
              <a:pathLst>
                <a:path w="2894" h="2501" extrusionOk="0">
                  <a:moveTo>
                    <a:pt x="555" y="1"/>
                  </a:moveTo>
                  <a:cubicBezTo>
                    <a:pt x="488" y="1"/>
                    <a:pt x="425" y="32"/>
                    <a:pt x="393" y="96"/>
                  </a:cubicBezTo>
                  <a:lnTo>
                    <a:pt x="36" y="798"/>
                  </a:lnTo>
                  <a:cubicBezTo>
                    <a:pt x="0" y="882"/>
                    <a:pt x="24" y="1001"/>
                    <a:pt x="119" y="1048"/>
                  </a:cubicBezTo>
                  <a:cubicBezTo>
                    <a:pt x="143" y="1060"/>
                    <a:pt x="167" y="1060"/>
                    <a:pt x="203" y="1060"/>
                  </a:cubicBezTo>
                  <a:cubicBezTo>
                    <a:pt x="274" y="1060"/>
                    <a:pt x="334" y="1013"/>
                    <a:pt x="369" y="953"/>
                  </a:cubicBezTo>
                  <a:lnTo>
                    <a:pt x="512" y="679"/>
                  </a:lnTo>
                  <a:cubicBezTo>
                    <a:pt x="679" y="1108"/>
                    <a:pt x="953" y="1501"/>
                    <a:pt x="1286" y="1799"/>
                  </a:cubicBezTo>
                  <a:cubicBezTo>
                    <a:pt x="1679" y="2144"/>
                    <a:pt x="2143" y="2382"/>
                    <a:pt x="2631" y="2501"/>
                  </a:cubicBezTo>
                  <a:lnTo>
                    <a:pt x="2679" y="2501"/>
                  </a:lnTo>
                  <a:cubicBezTo>
                    <a:pt x="2762" y="2501"/>
                    <a:pt x="2834" y="2441"/>
                    <a:pt x="2870" y="2358"/>
                  </a:cubicBezTo>
                  <a:cubicBezTo>
                    <a:pt x="2893" y="2263"/>
                    <a:pt x="2834" y="2168"/>
                    <a:pt x="2739" y="2132"/>
                  </a:cubicBezTo>
                  <a:cubicBezTo>
                    <a:pt x="2298" y="2025"/>
                    <a:pt x="1905" y="1822"/>
                    <a:pt x="1560" y="1525"/>
                  </a:cubicBezTo>
                  <a:cubicBezTo>
                    <a:pt x="1262" y="1251"/>
                    <a:pt x="1036" y="929"/>
                    <a:pt x="893" y="560"/>
                  </a:cubicBezTo>
                  <a:lnTo>
                    <a:pt x="893" y="560"/>
                  </a:lnTo>
                  <a:lnTo>
                    <a:pt x="1167" y="703"/>
                  </a:lnTo>
                  <a:cubicBezTo>
                    <a:pt x="1196" y="718"/>
                    <a:pt x="1227" y="724"/>
                    <a:pt x="1258" y="724"/>
                  </a:cubicBezTo>
                  <a:cubicBezTo>
                    <a:pt x="1328" y="724"/>
                    <a:pt x="1396" y="690"/>
                    <a:pt x="1429" y="632"/>
                  </a:cubicBezTo>
                  <a:cubicBezTo>
                    <a:pt x="1465" y="536"/>
                    <a:pt x="1441" y="417"/>
                    <a:pt x="1346" y="382"/>
                  </a:cubicBezTo>
                  <a:lnTo>
                    <a:pt x="655" y="25"/>
                  </a:lnTo>
                  <a:cubicBezTo>
                    <a:pt x="623" y="9"/>
                    <a:pt x="589" y="1"/>
                    <a:pt x="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73"/>
            <p:cNvSpPr/>
            <p:nvPr/>
          </p:nvSpPr>
          <p:spPr>
            <a:xfrm>
              <a:off x="2154014" y="1444540"/>
              <a:ext cx="205157" cy="177597"/>
            </a:xfrm>
            <a:custGeom>
              <a:avLst/>
              <a:gdLst/>
              <a:ahLst/>
              <a:cxnLst/>
              <a:rect l="l" t="t" r="r" b="b"/>
              <a:pathLst>
                <a:path w="2918" h="2526" extrusionOk="0">
                  <a:moveTo>
                    <a:pt x="196" y="0"/>
                  </a:moveTo>
                  <a:cubicBezTo>
                    <a:pt x="112" y="0"/>
                    <a:pt x="44" y="64"/>
                    <a:pt x="25" y="153"/>
                  </a:cubicBezTo>
                  <a:cubicBezTo>
                    <a:pt x="1" y="260"/>
                    <a:pt x="72" y="367"/>
                    <a:pt x="180" y="379"/>
                  </a:cubicBezTo>
                  <a:cubicBezTo>
                    <a:pt x="608" y="486"/>
                    <a:pt x="1013" y="688"/>
                    <a:pt x="1358" y="986"/>
                  </a:cubicBezTo>
                  <a:cubicBezTo>
                    <a:pt x="1656" y="1248"/>
                    <a:pt x="1870" y="1581"/>
                    <a:pt x="2025" y="1962"/>
                  </a:cubicBezTo>
                  <a:lnTo>
                    <a:pt x="1727" y="1808"/>
                  </a:lnTo>
                  <a:cubicBezTo>
                    <a:pt x="1698" y="1793"/>
                    <a:pt x="1667" y="1786"/>
                    <a:pt x="1636" y="1786"/>
                  </a:cubicBezTo>
                  <a:cubicBezTo>
                    <a:pt x="1567" y="1786"/>
                    <a:pt x="1502" y="1821"/>
                    <a:pt x="1477" y="1879"/>
                  </a:cubicBezTo>
                  <a:cubicBezTo>
                    <a:pt x="1430" y="1962"/>
                    <a:pt x="1454" y="2093"/>
                    <a:pt x="1549" y="2129"/>
                  </a:cubicBezTo>
                  <a:lnTo>
                    <a:pt x="2263" y="2510"/>
                  </a:lnTo>
                  <a:cubicBezTo>
                    <a:pt x="2287" y="2520"/>
                    <a:pt x="2315" y="2526"/>
                    <a:pt x="2343" y="2526"/>
                  </a:cubicBezTo>
                  <a:cubicBezTo>
                    <a:pt x="2410" y="2526"/>
                    <a:pt x="2479" y="2494"/>
                    <a:pt x="2513" y="2427"/>
                  </a:cubicBezTo>
                  <a:lnTo>
                    <a:pt x="2882" y="1712"/>
                  </a:lnTo>
                  <a:cubicBezTo>
                    <a:pt x="2918" y="1653"/>
                    <a:pt x="2870" y="1534"/>
                    <a:pt x="2787" y="1474"/>
                  </a:cubicBezTo>
                  <a:cubicBezTo>
                    <a:pt x="2759" y="1464"/>
                    <a:pt x="2729" y="1458"/>
                    <a:pt x="2700" y="1458"/>
                  </a:cubicBezTo>
                  <a:cubicBezTo>
                    <a:pt x="2628" y="1458"/>
                    <a:pt x="2559" y="1490"/>
                    <a:pt x="2525" y="1558"/>
                  </a:cubicBezTo>
                  <a:lnTo>
                    <a:pt x="2382" y="1855"/>
                  </a:lnTo>
                  <a:cubicBezTo>
                    <a:pt x="2216" y="1415"/>
                    <a:pt x="1942" y="1022"/>
                    <a:pt x="1596" y="700"/>
                  </a:cubicBezTo>
                  <a:cubicBezTo>
                    <a:pt x="1204" y="367"/>
                    <a:pt x="739" y="117"/>
                    <a:pt x="251" y="10"/>
                  </a:cubicBezTo>
                  <a:cubicBezTo>
                    <a:pt x="232" y="3"/>
                    <a:pt x="213" y="0"/>
                    <a:pt x="1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73"/>
            <p:cNvSpPr/>
            <p:nvPr/>
          </p:nvSpPr>
          <p:spPr>
            <a:xfrm>
              <a:off x="2049609" y="1523272"/>
              <a:ext cx="167262" cy="229976"/>
            </a:xfrm>
            <a:custGeom>
              <a:avLst/>
              <a:gdLst/>
              <a:ahLst/>
              <a:cxnLst/>
              <a:rect l="l" t="t" r="r" b="b"/>
              <a:pathLst>
                <a:path w="2379" h="3271" extrusionOk="0">
                  <a:moveTo>
                    <a:pt x="1134" y="0"/>
                  </a:moveTo>
                  <a:cubicBezTo>
                    <a:pt x="1109" y="0"/>
                    <a:pt x="1084" y="13"/>
                    <a:pt x="1069" y="43"/>
                  </a:cubicBezTo>
                  <a:lnTo>
                    <a:pt x="33" y="1960"/>
                  </a:lnTo>
                  <a:cubicBezTo>
                    <a:pt x="1" y="2004"/>
                    <a:pt x="37" y="2057"/>
                    <a:pt x="80" y="2057"/>
                  </a:cubicBezTo>
                  <a:cubicBezTo>
                    <a:pt x="84" y="2057"/>
                    <a:pt x="89" y="2057"/>
                    <a:pt x="93" y="2056"/>
                  </a:cubicBezTo>
                  <a:lnTo>
                    <a:pt x="1224" y="2056"/>
                  </a:lnTo>
                  <a:lnTo>
                    <a:pt x="1224" y="3198"/>
                  </a:lnTo>
                  <a:cubicBezTo>
                    <a:pt x="1210" y="3241"/>
                    <a:pt x="1237" y="3271"/>
                    <a:pt x="1272" y="3271"/>
                  </a:cubicBezTo>
                  <a:cubicBezTo>
                    <a:pt x="1296" y="3271"/>
                    <a:pt x="1323" y="3256"/>
                    <a:pt x="1343" y="3222"/>
                  </a:cubicBezTo>
                  <a:lnTo>
                    <a:pt x="2355" y="1305"/>
                  </a:lnTo>
                  <a:cubicBezTo>
                    <a:pt x="2379" y="1258"/>
                    <a:pt x="2331" y="1198"/>
                    <a:pt x="2295" y="1198"/>
                  </a:cubicBezTo>
                  <a:lnTo>
                    <a:pt x="1200" y="1198"/>
                  </a:lnTo>
                  <a:lnTo>
                    <a:pt x="1200" y="67"/>
                  </a:lnTo>
                  <a:cubicBezTo>
                    <a:pt x="1200" y="26"/>
                    <a:pt x="1168" y="0"/>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 name="Google Shape;1084;p73"/>
          <p:cNvGrpSpPr/>
          <p:nvPr/>
        </p:nvGrpSpPr>
        <p:grpSpPr>
          <a:xfrm>
            <a:off x="2005344" y="1429283"/>
            <a:ext cx="462977" cy="460516"/>
            <a:chOff x="2365852" y="1416698"/>
            <a:chExt cx="462977" cy="460516"/>
          </a:xfrm>
        </p:grpSpPr>
        <p:sp>
          <p:nvSpPr>
            <p:cNvPr id="1085" name="Google Shape;1085;p73"/>
            <p:cNvSpPr/>
            <p:nvPr/>
          </p:nvSpPr>
          <p:spPr>
            <a:xfrm>
              <a:off x="2493109" y="1416698"/>
              <a:ext cx="56105" cy="120648"/>
            </a:xfrm>
            <a:custGeom>
              <a:avLst/>
              <a:gdLst/>
              <a:ahLst/>
              <a:cxnLst/>
              <a:rect l="l" t="t" r="r" b="b"/>
              <a:pathLst>
                <a:path w="798" h="1716" extrusionOk="0">
                  <a:moveTo>
                    <a:pt x="48" y="1"/>
                  </a:moveTo>
                  <a:cubicBezTo>
                    <a:pt x="12" y="1"/>
                    <a:pt x="0" y="13"/>
                    <a:pt x="0" y="37"/>
                  </a:cubicBezTo>
                  <a:lnTo>
                    <a:pt x="0" y="1692"/>
                  </a:lnTo>
                  <a:cubicBezTo>
                    <a:pt x="119" y="1620"/>
                    <a:pt x="250" y="1573"/>
                    <a:pt x="405" y="1573"/>
                  </a:cubicBezTo>
                  <a:cubicBezTo>
                    <a:pt x="536" y="1596"/>
                    <a:pt x="679" y="1632"/>
                    <a:pt x="798" y="1715"/>
                  </a:cubicBezTo>
                  <a:lnTo>
                    <a:pt x="798" y="751"/>
                  </a:lnTo>
                  <a:cubicBezTo>
                    <a:pt x="798" y="334"/>
                    <a:pt x="464" y="1"/>
                    <a:pt x="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73"/>
            <p:cNvSpPr/>
            <p:nvPr/>
          </p:nvSpPr>
          <p:spPr>
            <a:xfrm>
              <a:off x="2365852" y="1571587"/>
              <a:ext cx="120577" cy="81275"/>
            </a:xfrm>
            <a:custGeom>
              <a:avLst/>
              <a:gdLst/>
              <a:ahLst/>
              <a:cxnLst/>
              <a:rect l="l" t="t" r="r" b="b"/>
              <a:pathLst>
                <a:path w="1715" h="1156" extrusionOk="0">
                  <a:moveTo>
                    <a:pt x="1453" y="1"/>
                  </a:moveTo>
                  <a:lnTo>
                    <a:pt x="36" y="655"/>
                  </a:lnTo>
                  <a:cubicBezTo>
                    <a:pt x="0" y="667"/>
                    <a:pt x="0" y="703"/>
                    <a:pt x="0" y="715"/>
                  </a:cubicBezTo>
                  <a:cubicBezTo>
                    <a:pt x="139" y="992"/>
                    <a:pt x="410" y="1156"/>
                    <a:pt x="694" y="1156"/>
                  </a:cubicBezTo>
                  <a:cubicBezTo>
                    <a:pt x="800" y="1156"/>
                    <a:pt x="908" y="1133"/>
                    <a:pt x="1012" y="1084"/>
                  </a:cubicBezTo>
                  <a:lnTo>
                    <a:pt x="1715" y="763"/>
                  </a:lnTo>
                  <a:cubicBezTo>
                    <a:pt x="1560" y="620"/>
                    <a:pt x="1441" y="405"/>
                    <a:pt x="1441" y="167"/>
                  </a:cubicBezTo>
                  <a:cubicBezTo>
                    <a:pt x="1441" y="108"/>
                    <a:pt x="1441" y="60"/>
                    <a:pt x="14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73"/>
            <p:cNvSpPr/>
            <p:nvPr/>
          </p:nvSpPr>
          <p:spPr>
            <a:xfrm>
              <a:off x="2553363" y="1570743"/>
              <a:ext cx="123952" cy="82119"/>
            </a:xfrm>
            <a:custGeom>
              <a:avLst/>
              <a:gdLst/>
              <a:ahLst/>
              <a:cxnLst/>
              <a:rect l="l" t="t" r="r" b="b"/>
              <a:pathLst>
                <a:path w="1763" h="1168" extrusionOk="0">
                  <a:moveTo>
                    <a:pt x="274" y="1"/>
                  </a:moveTo>
                  <a:lnTo>
                    <a:pt x="274" y="1"/>
                  </a:lnTo>
                  <a:cubicBezTo>
                    <a:pt x="286" y="60"/>
                    <a:pt x="286" y="120"/>
                    <a:pt x="286" y="179"/>
                  </a:cubicBezTo>
                  <a:cubicBezTo>
                    <a:pt x="286" y="417"/>
                    <a:pt x="167" y="632"/>
                    <a:pt x="0" y="775"/>
                  </a:cubicBezTo>
                  <a:lnTo>
                    <a:pt x="727" y="1096"/>
                  </a:lnTo>
                  <a:cubicBezTo>
                    <a:pt x="834" y="1145"/>
                    <a:pt x="945" y="1168"/>
                    <a:pt x="1055" y="1168"/>
                  </a:cubicBezTo>
                  <a:cubicBezTo>
                    <a:pt x="1346" y="1168"/>
                    <a:pt x="1621" y="1004"/>
                    <a:pt x="1750" y="727"/>
                  </a:cubicBezTo>
                  <a:cubicBezTo>
                    <a:pt x="1762" y="691"/>
                    <a:pt x="1750" y="679"/>
                    <a:pt x="1715" y="667"/>
                  </a:cubicBezTo>
                  <a:lnTo>
                    <a:pt x="2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73"/>
            <p:cNvSpPr/>
            <p:nvPr/>
          </p:nvSpPr>
          <p:spPr>
            <a:xfrm>
              <a:off x="2492265" y="1556541"/>
              <a:ext cx="55262" cy="53645"/>
            </a:xfrm>
            <a:custGeom>
              <a:avLst/>
              <a:gdLst/>
              <a:ahLst/>
              <a:cxnLst/>
              <a:rect l="l" t="t" r="r" b="b"/>
              <a:pathLst>
                <a:path w="786" h="763" extrusionOk="0">
                  <a:moveTo>
                    <a:pt x="417" y="0"/>
                  </a:moveTo>
                  <a:cubicBezTo>
                    <a:pt x="298" y="0"/>
                    <a:pt x="179" y="60"/>
                    <a:pt x="95" y="167"/>
                  </a:cubicBezTo>
                  <a:cubicBezTo>
                    <a:pt x="72" y="215"/>
                    <a:pt x="60" y="250"/>
                    <a:pt x="36" y="322"/>
                  </a:cubicBezTo>
                  <a:cubicBezTo>
                    <a:pt x="0" y="548"/>
                    <a:pt x="179" y="762"/>
                    <a:pt x="417" y="762"/>
                  </a:cubicBezTo>
                  <a:cubicBezTo>
                    <a:pt x="619" y="762"/>
                    <a:pt x="786" y="596"/>
                    <a:pt x="786" y="393"/>
                  </a:cubicBezTo>
                  <a:cubicBezTo>
                    <a:pt x="786" y="286"/>
                    <a:pt x="738" y="203"/>
                    <a:pt x="679" y="119"/>
                  </a:cubicBezTo>
                  <a:cubicBezTo>
                    <a:pt x="607" y="36"/>
                    <a:pt x="500" y="0"/>
                    <a:pt x="4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3"/>
            <p:cNvSpPr/>
            <p:nvPr/>
          </p:nvSpPr>
          <p:spPr>
            <a:xfrm>
              <a:off x="2706564" y="1662847"/>
              <a:ext cx="122265" cy="64542"/>
            </a:xfrm>
            <a:custGeom>
              <a:avLst/>
              <a:gdLst/>
              <a:ahLst/>
              <a:cxnLst/>
              <a:rect l="l" t="t" r="r" b="b"/>
              <a:pathLst>
                <a:path w="1739" h="918" extrusionOk="0">
                  <a:moveTo>
                    <a:pt x="488" y="0"/>
                  </a:moveTo>
                  <a:cubicBezTo>
                    <a:pt x="381" y="0"/>
                    <a:pt x="298" y="84"/>
                    <a:pt x="298" y="191"/>
                  </a:cubicBezTo>
                  <a:lnTo>
                    <a:pt x="298" y="536"/>
                  </a:lnTo>
                  <a:lnTo>
                    <a:pt x="191" y="536"/>
                  </a:lnTo>
                  <a:cubicBezTo>
                    <a:pt x="83" y="536"/>
                    <a:pt x="0" y="620"/>
                    <a:pt x="0" y="727"/>
                  </a:cubicBezTo>
                  <a:cubicBezTo>
                    <a:pt x="0" y="834"/>
                    <a:pt x="83" y="917"/>
                    <a:pt x="191" y="917"/>
                  </a:cubicBezTo>
                  <a:lnTo>
                    <a:pt x="1548" y="917"/>
                  </a:lnTo>
                  <a:cubicBezTo>
                    <a:pt x="1655" y="917"/>
                    <a:pt x="1738" y="834"/>
                    <a:pt x="1738" y="727"/>
                  </a:cubicBezTo>
                  <a:cubicBezTo>
                    <a:pt x="1738" y="620"/>
                    <a:pt x="1655" y="536"/>
                    <a:pt x="1548" y="536"/>
                  </a:cubicBezTo>
                  <a:lnTo>
                    <a:pt x="1441" y="536"/>
                  </a:lnTo>
                  <a:lnTo>
                    <a:pt x="1441" y="191"/>
                  </a:lnTo>
                  <a:cubicBezTo>
                    <a:pt x="1441" y="84"/>
                    <a:pt x="1357" y="0"/>
                    <a:pt x="1250" y="0"/>
                  </a:cubicBezTo>
                  <a:cubicBezTo>
                    <a:pt x="1143" y="0"/>
                    <a:pt x="1060" y="84"/>
                    <a:pt x="1060" y="191"/>
                  </a:cubicBezTo>
                  <a:lnTo>
                    <a:pt x="1060" y="536"/>
                  </a:lnTo>
                  <a:lnTo>
                    <a:pt x="679" y="536"/>
                  </a:lnTo>
                  <a:lnTo>
                    <a:pt x="679" y="191"/>
                  </a:lnTo>
                  <a:cubicBezTo>
                    <a:pt x="679" y="84"/>
                    <a:pt x="595" y="0"/>
                    <a:pt x="4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73"/>
            <p:cNvSpPr/>
            <p:nvPr/>
          </p:nvSpPr>
          <p:spPr>
            <a:xfrm>
              <a:off x="2472157" y="1625161"/>
              <a:ext cx="337406" cy="252052"/>
            </a:xfrm>
            <a:custGeom>
              <a:avLst/>
              <a:gdLst/>
              <a:ahLst/>
              <a:cxnLst/>
              <a:rect l="l" t="t" r="r" b="b"/>
              <a:pathLst>
                <a:path w="4799" h="3585" extrusionOk="0">
                  <a:moveTo>
                    <a:pt x="250" y="1"/>
                  </a:moveTo>
                  <a:lnTo>
                    <a:pt x="0" y="3584"/>
                  </a:lnTo>
                  <a:lnTo>
                    <a:pt x="3703" y="3584"/>
                  </a:lnTo>
                  <a:cubicBezTo>
                    <a:pt x="4084" y="3584"/>
                    <a:pt x="4382" y="3275"/>
                    <a:pt x="4382" y="2894"/>
                  </a:cubicBezTo>
                  <a:lnTo>
                    <a:pt x="4382" y="2453"/>
                  </a:lnTo>
                  <a:lnTo>
                    <a:pt x="4429" y="2453"/>
                  </a:lnTo>
                  <a:cubicBezTo>
                    <a:pt x="4596" y="2453"/>
                    <a:pt x="4739" y="2334"/>
                    <a:pt x="4763" y="2168"/>
                  </a:cubicBezTo>
                  <a:lnTo>
                    <a:pt x="4799" y="1810"/>
                  </a:lnTo>
                  <a:lnTo>
                    <a:pt x="3620" y="1810"/>
                  </a:lnTo>
                  <a:lnTo>
                    <a:pt x="3620" y="1822"/>
                  </a:lnTo>
                  <a:lnTo>
                    <a:pt x="3656" y="2179"/>
                  </a:lnTo>
                  <a:cubicBezTo>
                    <a:pt x="3667" y="2346"/>
                    <a:pt x="3822" y="2465"/>
                    <a:pt x="3989" y="2465"/>
                  </a:cubicBezTo>
                  <a:lnTo>
                    <a:pt x="4037" y="2465"/>
                  </a:lnTo>
                  <a:lnTo>
                    <a:pt x="4037" y="2918"/>
                  </a:lnTo>
                  <a:cubicBezTo>
                    <a:pt x="4037" y="3072"/>
                    <a:pt x="3894" y="3215"/>
                    <a:pt x="3715" y="3215"/>
                  </a:cubicBezTo>
                  <a:lnTo>
                    <a:pt x="1334" y="3215"/>
                  </a:lnTo>
                  <a:lnTo>
                    <a:pt x="1096" y="1"/>
                  </a:lnTo>
                  <a:cubicBezTo>
                    <a:pt x="978" y="83"/>
                    <a:pt x="837" y="130"/>
                    <a:pt x="673" y="132"/>
                  </a:cubicBezTo>
                  <a:lnTo>
                    <a:pt x="673" y="132"/>
                  </a:lnTo>
                  <a:cubicBezTo>
                    <a:pt x="521" y="130"/>
                    <a:pt x="380" y="83"/>
                    <a:pt x="2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1091;p73"/>
          <p:cNvGrpSpPr/>
          <p:nvPr/>
        </p:nvGrpSpPr>
        <p:grpSpPr>
          <a:xfrm>
            <a:off x="2730240" y="1428475"/>
            <a:ext cx="354983" cy="462132"/>
            <a:chOff x="2858921" y="1412550"/>
            <a:chExt cx="354983" cy="462132"/>
          </a:xfrm>
        </p:grpSpPr>
        <p:sp>
          <p:nvSpPr>
            <p:cNvPr id="1092" name="Google Shape;1092;p73"/>
            <p:cNvSpPr/>
            <p:nvPr/>
          </p:nvSpPr>
          <p:spPr>
            <a:xfrm>
              <a:off x="2858921" y="1412550"/>
              <a:ext cx="354983" cy="126483"/>
            </a:xfrm>
            <a:custGeom>
              <a:avLst/>
              <a:gdLst/>
              <a:ahLst/>
              <a:cxnLst/>
              <a:rect l="l" t="t" r="r" b="b"/>
              <a:pathLst>
                <a:path w="5049" h="1799" extrusionOk="0">
                  <a:moveTo>
                    <a:pt x="3024" y="405"/>
                  </a:moveTo>
                  <a:lnTo>
                    <a:pt x="3024" y="1001"/>
                  </a:lnTo>
                  <a:lnTo>
                    <a:pt x="2024" y="1001"/>
                  </a:lnTo>
                  <a:lnTo>
                    <a:pt x="2024" y="405"/>
                  </a:lnTo>
                  <a:close/>
                  <a:moveTo>
                    <a:pt x="1822" y="0"/>
                  </a:moveTo>
                  <a:cubicBezTo>
                    <a:pt x="1715" y="0"/>
                    <a:pt x="1631" y="84"/>
                    <a:pt x="1631" y="191"/>
                  </a:cubicBezTo>
                  <a:lnTo>
                    <a:pt x="1631" y="1001"/>
                  </a:lnTo>
                  <a:lnTo>
                    <a:pt x="119" y="1001"/>
                  </a:lnTo>
                  <a:cubicBezTo>
                    <a:pt x="48" y="1001"/>
                    <a:pt x="0" y="1060"/>
                    <a:pt x="0" y="1120"/>
                  </a:cubicBezTo>
                  <a:lnTo>
                    <a:pt x="0" y="1679"/>
                  </a:lnTo>
                  <a:cubicBezTo>
                    <a:pt x="0" y="1751"/>
                    <a:pt x="60" y="1798"/>
                    <a:pt x="119" y="1798"/>
                  </a:cubicBezTo>
                  <a:lnTo>
                    <a:pt x="4917" y="1798"/>
                  </a:lnTo>
                  <a:cubicBezTo>
                    <a:pt x="4989" y="1798"/>
                    <a:pt x="5036" y="1739"/>
                    <a:pt x="5036" y="1679"/>
                  </a:cubicBezTo>
                  <a:lnTo>
                    <a:pt x="5036" y="1120"/>
                  </a:lnTo>
                  <a:cubicBezTo>
                    <a:pt x="5048" y="1060"/>
                    <a:pt x="4989" y="1001"/>
                    <a:pt x="4917" y="1001"/>
                  </a:cubicBezTo>
                  <a:lnTo>
                    <a:pt x="3393" y="1001"/>
                  </a:lnTo>
                  <a:lnTo>
                    <a:pt x="3393" y="191"/>
                  </a:lnTo>
                  <a:cubicBezTo>
                    <a:pt x="3393" y="84"/>
                    <a:pt x="3310" y="0"/>
                    <a:pt x="3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73"/>
            <p:cNvSpPr/>
            <p:nvPr/>
          </p:nvSpPr>
          <p:spPr>
            <a:xfrm>
              <a:off x="2875654" y="1564907"/>
              <a:ext cx="320673" cy="309775"/>
            </a:xfrm>
            <a:custGeom>
              <a:avLst/>
              <a:gdLst/>
              <a:ahLst/>
              <a:cxnLst/>
              <a:rect l="l" t="t" r="r" b="b"/>
              <a:pathLst>
                <a:path w="4561" h="4406" extrusionOk="0">
                  <a:moveTo>
                    <a:pt x="2203" y="596"/>
                  </a:moveTo>
                  <a:cubicBezTo>
                    <a:pt x="2536" y="596"/>
                    <a:pt x="2834" y="715"/>
                    <a:pt x="3060" y="953"/>
                  </a:cubicBezTo>
                  <a:cubicBezTo>
                    <a:pt x="3239" y="1131"/>
                    <a:pt x="3358" y="1370"/>
                    <a:pt x="3393" y="1632"/>
                  </a:cubicBezTo>
                  <a:lnTo>
                    <a:pt x="3417" y="1608"/>
                  </a:lnTo>
                  <a:cubicBezTo>
                    <a:pt x="3453" y="1572"/>
                    <a:pt x="3501" y="1554"/>
                    <a:pt x="3548" y="1554"/>
                  </a:cubicBezTo>
                  <a:cubicBezTo>
                    <a:pt x="3596" y="1554"/>
                    <a:pt x="3643" y="1572"/>
                    <a:pt x="3679" y="1608"/>
                  </a:cubicBezTo>
                  <a:cubicBezTo>
                    <a:pt x="3751" y="1691"/>
                    <a:pt x="3751" y="1810"/>
                    <a:pt x="3679" y="1882"/>
                  </a:cubicBezTo>
                  <a:lnTo>
                    <a:pt x="3334" y="2227"/>
                  </a:lnTo>
                  <a:cubicBezTo>
                    <a:pt x="3310" y="2251"/>
                    <a:pt x="3251" y="2286"/>
                    <a:pt x="3203" y="2286"/>
                  </a:cubicBezTo>
                  <a:cubicBezTo>
                    <a:pt x="3155" y="2286"/>
                    <a:pt x="3096" y="2263"/>
                    <a:pt x="3072" y="2227"/>
                  </a:cubicBezTo>
                  <a:lnTo>
                    <a:pt x="2727" y="1882"/>
                  </a:lnTo>
                  <a:cubicBezTo>
                    <a:pt x="2655" y="1810"/>
                    <a:pt x="2655" y="1691"/>
                    <a:pt x="2727" y="1608"/>
                  </a:cubicBezTo>
                  <a:cubicBezTo>
                    <a:pt x="2764" y="1570"/>
                    <a:pt x="2811" y="1553"/>
                    <a:pt x="2858" y="1553"/>
                  </a:cubicBezTo>
                  <a:cubicBezTo>
                    <a:pt x="2900" y="1553"/>
                    <a:pt x="2943" y="1567"/>
                    <a:pt x="2977" y="1596"/>
                  </a:cubicBezTo>
                  <a:cubicBezTo>
                    <a:pt x="2953" y="1465"/>
                    <a:pt x="2870" y="1334"/>
                    <a:pt x="2774" y="1239"/>
                  </a:cubicBezTo>
                  <a:cubicBezTo>
                    <a:pt x="2620" y="1096"/>
                    <a:pt x="2417" y="1000"/>
                    <a:pt x="2191" y="1000"/>
                  </a:cubicBezTo>
                  <a:cubicBezTo>
                    <a:pt x="1965" y="1000"/>
                    <a:pt x="1774" y="1096"/>
                    <a:pt x="1608" y="1239"/>
                  </a:cubicBezTo>
                  <a:cubicBezTo>
                    <a:pt x="1572" y="1274"/>
                    <a:pt x="1524" y="1292"/>
                    <a:pt x="1477" y="1292"/>
                  </a:cubicBezTo>
                  <a:cubicBezTo>
                    <a:pt x="1429" y="1292"/>
                    <a:pt x="1381" y="1274"/>
                    <a:pt x="1346" y="1239"/>
                  </a:cubicBezTo>
                  <a:cubicBezTo>
                    <a:pt x="1274" y="1167"/>
                    <a:pt x="1274" y="1036"/>
                    <a:pt x="1357" y="953"/>
                  </a:cubicBezTo>
                  <a:cubicBezTo>
                    <a:pt x="1584" y="739"/>
                    <a:pt x="1893" y="596"/>
                    <a:pt x="2203" y="596"/>
                  </a:cubicBezTo>
                  <a:close/>
                  <a:moveTo>
                    <a:pt x="1369" y="1661"/>
                  </a:moveTo>
                  <a:cubicBezTo>
                    <a:pt x="1417" y="1661"/>
                    <a:pt x="1465" y="1679"/>
                    <a:pt x="1500" y="1715"/>
                  </a:cubicBezTo>
                  <a:lnTo>
                    <a:pt x="1846" y="2060"/>
                  </a:lnTo>
                  <a:cubicBezTo>
                    <a:pt x="1917" y="2132"/>
                    <a:pt x="1917" y="2251"/>
                    <a:pt x="1846" y="2322"/>
                  </a:cubicBezTo>
                  <a:cubicBezTo>
                    <a:pt x="1798" y="2370"/>
                    <a:pt x="1762" y="2382"/>
                    <a:pt x="1715" y="2382"/>
                  </a:cubicBezTo>
                  <a:cubicBezTo>
                    <a:pt x="1667" y="2382"/>
                    <a:pt x="1643" y="2370"/>
                    <a:pt x="1596" y="2346"/>
                  </a:cubicBezTo>
                  <a:lnTo>
                    <a:pt x="1596" y="2346"/>
                  </a:lnTo>
                  <a:cubicBezTo>
                    <a:pt x="1619" y="2477"/>
                    <a:pt x="1703" y="2608"/>
                    <a:pt x="1798" y="2703"/>
                  </a:cubicBezTo>
                  <a:cubicBezTo>
                    <a:pt x="1953" y="2846"/>
                    <a:pt x="2167" y="2941"/>
                    <a:pt x="2381" y="2941"/>
                  </a:cubicBezTo>
                  <a:cubicBezTo>
                    <a:pt x="2608" y="2941"/>
                    <a:pt x="2798" y="2846"/>
                    <a:pt x="2965" y="2703"/>
                  </a:cubicBezTo>
                  <a:cubicBezTo>
                    <a:pt x="3001" y="2661"/>
                    <a:pt x="3048" y="2641"/>
                    <a:pt x="3097" y="2641"/>
                  </a:cubicBezTo>
                  <a:cubicBezTo>
                    <a:pt x="3146" y="2641"/>
                    <a:pt x="3197" y="2661"/>
                    <a:pt x="3239" y="2703"/>
                  </a:cubicBezTo>
                  <a:cubicBezTo>
                    <a:pt x="3310" y="2774"/>
                    <a:pt x="3310" y="2894"/>
                    <a:pt x="3239" y="2965"/>
                  </a:cubicBezTo>
                  <a:cubicBezTo>
                    <a:pt x="3012" y="3191"/>
                    <a:pt x="2703" y="3322"/>
                    <a:pt x="2381" y="3322"/>
                  </a:cubicBezTo>
                  <a:cubicBezTo>
                    <a:pt x="2060" y="3322"/>
                    <a:pt x="1762" y="3203"/>
                    <a:pt x="1536" y="2965"/>
                  </a:cubicBezTo>
                  <a:cubicBezTo>
                    <a:pt x="1357" y="2786"/>
                    <a:pt x="1238" y="2548"/>
                    <a:pt x="1191" y="2298"/>
                  </a:cubicBezTo>
                  <a:lnTo>
                    <a:pt x="1179" y="2310"/>
                  </a:lnTo>
                  <a:cubicBezTo>
                    <a:pt x="1143" y="2346"/>
                    <a:pt x="1096" y="2364"/>
                    <a:pt x="1048" y="2364"/>
                  </a:cubicBezTo>
                  <a:cubicBezTo>
                    <a:pt x="1000" y="2364"/>
                    <a:pt x="953" y="2346"/>
                    <a:pt x="917" y="2310"/>
                  </a:cubicBezTo>
                  <a:cubicBezTo>
                    <a:pt x="822" y="2251"/>
                    <a:pt x="822" y="2132"/>
                    <a:pt x="893" y="2060"/>
                  </a:cubicBezTo>
                  <a:lnTo>
                    <a:pt x="1238" y="1715"/>
                  </a:lnTo>
                  <a:cubicBezTo>
                    <a:pt x="1274" y="1679"/>
                    <a:pt x="1322" y="1661"/>
                    <a:pt x="1369" y="1661"/>
                  </a:cubicBezTo>
                  <a:close/>
                  <a:moveTo>
                    <a:pt x="0" y="0"/>
                  </a:moveTo>
                  <a:lnTo>
                    <a:pt x="298" y="4406"/>
                  </a:lnTo>
                  <a:lnTo>
                    <a:pt x="4263" y="4406"/>
                  </a:ln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73"/>
          <p:cNvGrpSpPr/>
          <p:nvPr/>
        </p:nvGrpSpPr>
        <p:grpSpPr>
          <a:xfrm>
            <a:off x="3353315" y="1429318"/>
            <a:ext cx="465506" cy="460447"/>
            <a:chOff x="3254824" y="1412550"/>
            <a:chExt cx="465506" cy="460447"/>
          </a:xfrm>
        </p:grpSpPr>
        <p:sp>
          <p:nvSpPr>
            <p:cNvPr id="1095" name="Google Shape;1095;p73"/>
            <p:cNvSpPr/>
            <p:nvPr/>
          </p:nvSpPr>
          <p:spPr>
            <a:xfrm>
              <a:off x="3448241" y="1669526"/>
              <a:ext cx="78744" cy="123108"/>
            </a:xfrm>
            <a:custGeom>
              <a:avLst/>
              <a:gdLst/>
              <a:ahLst/>
              <a:cxnLst/>
              <a:rect l="l" t="t" r="r" b="b"/>
              <a:pathLst>
                <a:path w="1120" h="1751" extrusionOk="0">
                  <a:moveTo>
                    <a:pt x="131" y="1"/>
                  </a:moveTo>
                  <a:lnTo>
                    <a:pt x="0" y="1751"/>
                  </a:lnTo>
                  <a:lnTo>
                    <a:pt x="1119" y="1751"/>
                  </a:lnTo>
                  <a:lnTo>
                    <a:pt x="964" y="1"/>
                  </a:lnTo>
                  <a:cubicBezTo>
                    <a:pt x="845" y="84"/>
                    <a:pt x="703" y="120"/>
                    <a:pt x="548" y="120"/>
                  </a:cubicBezTo>
                  <a:cubicBezTo>
                    <a:pt x="405" y="120"/>
                    <a:pt x="250" y="84"/>
                    <a:pt x="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73"/>
            <p:cNvSpPr/>
            <p:nvPr/>
          </p:nvSpPr>
          <p:spPr>
            <a:xfrm>
              <a:off x="3289978" y="1612647"/>
              <a:ext cx="165855" cy="104899"/>
            </a:xfrm>
            <a:custGeom>
              <a:avLst/>
              <a:gdLst/>
              <a:ahLst/>
              <a:cxnLst/>
              <a:rect l="l" t="t" r="r" b="b"/>
              <a:pathLst>
                <a:path w="2359" h="1492" extrusionOk="0">
                  <a:moveTo>
                    <a:pt x="2037" y="0"/>
                  </a:moveTo>
                  <a:lnTo>
                    <a:pt x="25" y="988"/>
                  </a:lnTo>
                  <a:cubicBezTo>
                    <a:pt x="25" y="988"/>
                    <a:pt x="1" y="1024"/>
                    <a:pt x="25" y="1036"/>
                  </a:cubicBezTo>
                  <a:cubicBezTo>
                    <a:pt x="160" y="1324"/>
                    <a:pt x="446" y="1491"/>
                    <a:pt x="741" y="1491"/>
                  </a:cubicBezTo>
                  <a:cubicBezTo>
                    <a:pt x="861" y="1491"/>
                    <a:pt x="983" y="1463"/>
                    <a:pt x="1096" y="1405"/>
                  </a:cubicBezTo>
                  <a:lnTo>
                    <a:pt x="2358" y="786"/>
                  </a:lnTo>
                  <a:cubicBezTo>
                    <a:pt x="2168" y="643"/>
                    <a:pt x="2025" y="417"/>
                    <a:pt x="2025" y="155"/>
                  </a:cubicBezTo>
                  <a:cubicBezTo>
                    <a:pt x="2025" y="95"/>
                    <a:pt x="2025" y="48"/>
                    <a:pt x="20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3"/>
            <p:cNvSpPr/>
            <p:nvPr/>
          </p:nvSpPr>
          <p:spPr>
            <a:xfrm>
              <a:off x="3519393" y="1610959"/>
              <a:ext cx="166629" cy="106235"/>
            </a:xfrm>
            <a:custGeom>
              <a:avLst/>
              <a:gdLst/>
              <a:ahLst/>
              <a:cxnLst/>
              <a:rect l="l" t="t" r="r" b="b"/>
              <a:pathLst>
                <a:path w="2370" h="1511" extrusionOk="0">
                  <a:moveTo>
                    <a:pt x="310" y="0"/>
                  </a:moveTo>
                  <a:cubicBezTo>
                    <a:pt x="333" y="60"/>
                    <a:pt x="333" y="107"/>
                    <a:pt x="333" y="167"/>
                  </a:cubicBezTo>
                  <a:cubicBezTo>
                    <a:pt x="333" y="417"/>
                    <a:pt x="191" y="655"/>
                    <a:pt x="0" y="786"/>
                  </a:cubicBezTo>
                  <a:lnTo>
                    <a:pt x="1262" y="1417"/>
                  </a:lnTo>
                  <a:cubicBezTo>
                    <a:pt x="1386" y="1481"/>
                    <a:pt x="1516" y="1511"/>
                    <a:pt x="1641" y="1511"/>
                  </a:cubicBezTo>
                  <a:cubicBezTo>
                    <a:pt x="1937" y="1511"/>
                    <a:pt x="2212" y="1344"/>
                    <a:pt x="2346" y="1060"/>
                  </a:cubicBezTo>
                  <a:cubicBezTo>
                    <a:pt x="2369" y="1048"/>
                    <a:pt x="2346" y="1012"/>
                    <a:pt x="2334" y="1000"/>
                  </a:cubicBez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73"/>
            <p:cNvSpPr/>
            <p:nvPr/>
          </p:nvSpPr>
          <p:spPr>
            <a:xfrm>
              <a:off x="3459912" y="1412550"/>
              <a:ext cx="58707" cy="164168"/>
            </a:xfrm>
            <a:custGeom>
              <a:avLst/>
              <a:gdLst/>
              <a:ahLst/>
              <a:cxnLst/>
              <a:rect l="l" t="t" r="r" b="b"/>
              <a:pathLst>
                <a:path w="835" h="2335" extrusionOk="0">
                  <a:moveTo>
                    <a:pt x="72" y="0"/>
                  </a:moveTo>
                  <a:cubicBezTo>
                    <a:pt x="25" y="0"/>
                    <a:pt x="1" y="24"/>
                    <a:pt x="1" y="72"/>
                  </a:cubicBezTo>
                  <a:lnTo>
                    <a:pt x="1" y="2322"/>
                  </a:lnTo>
                  <a:cubicBezTo>
                    <a:pt x="120" y="2251"/>
                    <a:pt x="263" y="2203"/>
                    <a:pt x="417" y="2203"/>
                  </a:cubicBezTo>
                  <a:cubicBezTo>
                    <a:pt x="560" y="2203"/>
                    <a:pt x="703" y="2251"/>
                    <a:pt x="834" y="2334"/>
                  </a:cubicBezTo>
                  <a:lnTo>
                    <a:pt x="834" y="762"/>
                  </a:lnTo>
                  <a:cubicBezTo>
                    <a:pt x="834" y="346"/>
                    <a:pt x="489" y="0"/>
                    <a:pt x="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73"/>
            <p:cNvSpPr/>
            <p:nvPr/>
          </p:nvSpPr>
          <p:spPr>
            <a:xfrm>
              <a:off x="3460756" y="1595843"/>
              <a:ext cx="54488" cy="54488"/>
            </a:xfrm>
            <a:custGeom>
              <a:avLst/>
              <a:gdLst/>
              <a:ahLst/>
              <a:cxnLst/>
              <a:rect l="l" t="t" r="r" b="b"/>
              <a:pathLst>
                <a:path w="775" h="775" extrusionOk="0">
                  <a:moveTo>
                    <a:pt x="394" y="1"/>
                  </a:moveTo>
                  <a:cubicBezTo>
                    <a:pt x="310" y="1"/>
                    <a:pt x="251" y="13"/>
                    <a:pt x="191" y="60"/>
                  </a:cubicBezTo>
                  <a:cubicBezTo>
                    <a:pt x="72" y="132"/>
                    <a:pt x="13" y="251"/>
                    <a:pt x="13" y="382"/>
                  </a:cubicBezTo>
                  <a:cubicBezTo>
                    <a:pt x="1" y="596"/>
                    <a:pt x="179" y="775"/>
                    <a:pt x="394" y="775"/>
                  </a:cubicBezTo>
                  <a:cubicBezTo>
                    <a:pt x="596" y="775"/>
                    <a:pt x="775" y="596"/>
                    <a:pt x="775" y="382"/>
                  </a:cubicBezTo>
                  <a:cubicBezTo>
                    <a:pt x="775" y="275"/>
                    <a:pt x="727" y="191"/>
                    <a:pt x="655" y="120"/>
                  </a:cubicBezTo>
                  <a:cubicBezTo>
                    <a:pt x="584" y="37"/>
                    <a:pt x="489"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73"/>
            <p:cNvSpPr/>
            <p:nvPr/>
          </p:nvSpPr>
          <p:spPr>
            <a:xfrm>
              <a:off x="3254824" y="1818509"/>
              <a:ext cx="465506" cy="54488"/>
            </a:xfrm>
            <a:custGeom>
              <a:avLst/>
              <a:gdLst/>
              <a:ahLst/>
              <a:cxnLst/>
              <a:rect l="l" t="t" r="r" b="b"/>
              <a:pathLst>
                <a:path w="6621" h="775" extrusionOk="0">
                  <a:moveTo>
                    <a:pt x="2739" y="1"/>
                  </a:moveTo>
                  <a:lnTo>
                    <a:pt x="2703" y="382"/>
                  </a:lnTo>
                  <a:lnTo>
                    <a:pt x="227" y="382"/>
                  </a:lnTo>
                  <a:cubicBezTo>
                    <a:pt x="132" y="382"/>
                    <a:pt x="48" y="441"/>
                    <a:pt x="25" y="537"/>
                  </a:cubicBezTo>
                  <a:cubicBezTo>
                    <a:pt x="1" y="668"/>
                    <a:pt x="84" y="775"/>
                    <a:pt x="227" y="775"/>
                  </a:cubicBezTo>
                  <a:lnTo>
                    <a:pt x="6394" y="775"/>
                  </a:lnTo>
                  <a:cubicBezTo>
                    <a:pt x="6490" y="775"/>
                    <a:pt x="6573" y="715"/>
                    <a:pt x="6597" y="620"/>
                  </a:cubicBezTo>
                  <a:cubicBezTo>
                    <a:pt x="6621" y="501"/>
                    <a:pt x="6537" y="382"/>
                    <a:pt x="6406" y="382"/>
                  </a:cubicBezTo>
                  <a:lnTo>
                    <a:pt x="3930" y="382"/>
                  </a:lnTo>
                  <a:lnTo>
                    <a:pt x="38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 name="Google Shape;1101;p73"/>
          <p:cNvGrpSpPr/>
          <p:nvPr/>
        </p:nvGrpSpPr>
        <p:grpSpPr>
          <a:xfrm>
            <a:off x="4006438" y="1443063"/>
            <a:ext cx="463820" cy="432955"/>
            <a:chOff x="3820732" y="1422604"/>
            <a:chExt cx="463820" cy="432955"/>
          </a:xfrm>
        </p:grpSpPr>
        <p:sp>
          <p:nvSpPr>
            <p:cNvPr id="1102" name="Google Shape;1102;p73"/>
            <p:cNvSpPr/>
            <p:nvPr/>
          </p:nvSpPr>
          <p:spPr>
            <a:xfrm>
              <a:off x="4004025" y="1623474"/>
              <a:ext cx="280527" cy="232085"/>
            </a:xfrm>
            <a:custGeom>
              <a:avLst/>
              <a:gdLst/>
              <a:ahLst/>
              <a:cxnLst/>
              <a:rect l="l" t="t" r="r" b="b"/>
              <a:pathLst>
                <a:path w="3990" h="3301" extrusionOk="0">
                  <a:moveTo>
                    <a:pt x="3049" y="1"/>
                  </a:moveTo>
                  <a:lnTo>
                    <a:pt x="2942" y="418"/>
                  </a:lnTo>
                  <a:cubicBezTo>
                    <a:pt x="2894" y="632"/>
                    <a:pt x="2715" y="763"/>
                    <a:pt x="2513" y="763"/>
                  </a:cubicBezTo>
                  <a:cubicBezTo>
                    <a:pt x="2465" y="763"/>
                    <a:pt x="2418" y="763"/>
                    <a:pt x="2382" y="751"/>
                  </a:cubicBezTo>
                  <a:lnTo>
                    <a:pt x="1965" y="632"/>
                  </a:lnTo>
                  <a:lnTo>
                    <a:pt x="2573" y="1668"/>
                  </a:lnTo>
                  <a:lnTo>
                    <a:pt x="1156" y="1668"/>
                  </a:lnTo>
                  <a:lnTo>
                    <a:pt x="1156" y="1334"/>
                  </a:lnTo>
                  <a:cubicBezTo>
                    <a:pt x="1156" y="1294"/>
                    <a:pt x="1128" y="1265"/>
                    <a:pt x="1096" y="1265"/>
                  </a:cubicBezTo>
                  <a:cubicBezTo>
                    <a:pt x="1081" y="1265"/>
                    <a:pt x="1064" y="1271"/>
                    <a:pt x="1049" y="1287"/>
                  </a:cubicBezTo>
                  <a:lnTo>
                    <a:pt x="25" y="2239"/>
                  </a:lnTo>
                  <a:cubicBezTo>
                    <a:pt x="1" y="2263"/>
                    <a:pt x="1" y="2311"/>
                    <a:pt x="25" y="2322"/>
                  </a:cubicBezTo>
                  <a:lnTo>
                    <a:pt x="1049" y="3275"/>
                  </a:lnTo>
                  <a:cubicBezTo>
                    <a:pt x="1066" y="3292"/>
                    <a:pt x="1085" y="3300"/>
                    <a:pt x="1104" y="3300"/>
                  </a:cubicBezTo>
                  <a:cubicBezTo>
                    <a:pt x="1137" y="3300"/>
                    <a:pt x="1169" y="3277"/>
                    <a:pt x="1191" y="3239"/>
                  </a:cubicBezTo>
                  <a:lnTo>
                    <a:pt x="1191" y="2894"/>
                  </a:lnTo>
                  <a:lnTo>
                    <a:pt x="3227" y="2894"/>
                  </a:lnTo>
                  <a:cubicBezTo>
                    <a:pt x="3287" y="2882"/>
                    <a:pt x="3335" y="2846"/>
                    <a:pt x="3358" y="2787"/>
                  </a:cubicBezTo>
                  <a:lnTo>
                    <a:pt x="3954" y="1751"/>
                  </a:lnTo>
                  <a:cubicBezTo>
                    <a:pt x="3966" y="1715"/>
                    <a:pt x="3989" y="1691"/>
                    <a:pt x="3989" y="1644"/>
                  </a:cubicBezTo>
                  <a:lnTo>
                    <a:pt x="3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73"/>
            <p:cNvSpPr/>
            <p:nvPr/>
          </p:nvSpPr>
          <p:spPr>
            <a:xfrm>
              <a:off x="3936248" y="1422604"/>
              <a:ext cx="272934" cy="229624"/>
            </a:xfrm>
            <a:custGeom>
              <a:avLst/>
              <a:gdLst/>
              <a:ahLst/>
              <a:cxnLst/>
              <a:rect l="l" t="t" r="r" b="b"/>
              <a:pathLst>
                <a:path w="3882" h="3266" extrusionOk="0">
                  <a:moveTo>
                    <a:pt x="1072" y="0"/>
                  </a:moveTo>
                  <a:cubicBezTo>
                    <a:pt x="1024" y="0"/>
                    <a:pt x="965" y="36"/>
                    <a:pt x="953" y="72"/>
                  </a:cubicBezTo>
                  <a:lnTo>
                    <a:pt x="0" y="1679"/>
                  </a:lnTo>
                  <a:lnTo>
                    <a:pt x="417" y="1560"/>
                  </a:lnTo>
                  <a:cubicBezTo>
                    <a:pt x="453" y="1548"/>
                    <a:pt x="500" y="1548"/>
                    <a:pt x="548" y="1548"/>
                  </a:cubicBezTo>
                  <a:cubicBezTo>
                    <a:pt x="750" y="1548"/>
                    <a:pt x="929" y="1703"/>
                    <a:pt x="977" y="1893"/>
                  </a:cubicBezTo>
                  <a:lnTo>
                    <a:pt x="1072" y="2310"/>
                  </a:lnTo>
                  <a:lnTo>
                    <a:pt x="1679" y="1262"/>
                  </a:lnTo>
                  <a:lnTo>
                    <a:pt x="2417" y="2560"/>
                  </a:lnTo>
                  <a:lnTo>
                    <a:pt x="2120" y="2739"/>
                  </a:lnTo>
                  <a:cubicBezTo>
                    <a:pt x="2084" y="2774"/>
                    <a:pt x="2084" y="2846"/>
                    <a:pt x="2144" y="2858"/>
                  </a:cubicBezTo>
                  <a:lnTo>
                    <a:pt x="3477" y="3263"/>
                  </a:lnTo>
                  <a:cubicBezTo>
                    <a:pt x="3483" y="3265"/>
                    <a:pt x="3490" y="3266"/>
                    <a:pt x="3496" y="3266"/>
                  </a:cubicBezTo>
                  <a:cubicBezTo>
                    <a:pt x="3525" y="3266"/>
                    <a:pt x="3551" y="3244"/>
                    <a:pt x="3560" y="3215"/>
                  </a:cubicBezTo>
                  <a:lnTo>
                    <a:pt x="3882" y="1846"/>
                  </a:lnTo>
                  <a:cubicBezTo>
                    <a:pt x="3882" y="1791"/>
                    <a:pt x="3847" y="1750"/>
                    <a:pt x="3804" y="1750"/>
                  </a:cubicBezTo>
                  <a:cubicBezTo>
                    <a:pt x="3791" y="1750"/>
                    <a:pt x="3777" y="1754"/>
                    <a:pt x="3763" y="1762"/>
                  </a:cubicBezTo>
                  <a:lnTo>
                    <a:pt x="3477" y="1929"/>
                  </a:lnTo>
                  <a:lnTo>
                    <a:pt x="2441" y="107"/>
                  </a:lnTo>
                  <a:cubicBezTo>
                    <a:pt x="2405" y="48"/>
                    <a:pt x="2334" y="0"/>
                    <a:pt x="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3"/>
            <p:cNvSpPr/>
            <p:nvPr/>
          </p:nvSpPr>
          <p:spPr>
            <a:xfrm>
              <a:off x="3820732" y="1558791"/>
              <a:ext cx="188424" cy="268153"/>
            </a:xfrm>
            <a:custGeom>
              <a:avLst/>
              <a:gdLst/>
              <a:ahLst/>
              <a:cxnLst/>
              <a:rect l="l" t="t" r="r" b="b"/>
              <a:pathLst>
                <a:path w="2680" h="3814" extrusionOk="0">
                  <a:moveTo>
                    <a:pt x="2161" y="1"/>
                  </a:moveTo>
                  <a:cubicBezTo>
                    <a:pt x="2156" y="1"/>
                    <a:pt x="2150" y="2"/>
                    <a:pt x="2143" y="4"/>
                  </a:cubicBezTo>
                  <a:lnTo>
                    <a:pt x="810" y="409"/>
                  </a:lnTo>
                  <a:cubicBezTo>
                    <a:pt x="739" y="421"/>
                    <a:pt x="739" y="492"/>
                    <a:pt x="786" y="528"/>
                  </a:cubicBezTo>
                  <a:lnTo>
                    <a:pt x="1084" y="683"/>
                  </a:lnTo>
                  <a:lnTo>
                    <a:pt x="36" y="2504"/>
                  </a:lnTo>
                  <a:cubicBezTo>
                    <a:pt x="0" y="2564"/>
                    <a:pt x="0" y="2635"/>
                    <a:pt x="36" y="2695"/>
                  </a:cubicBezTo>
                  <a:lnTo>
                    <a:pt x="643" y="3719"/>
                  </a:lnTo>
                  <a:cubicBezTo>
                    <a:pt x="667" y="3766"/>
                    <a:pt x="715" y="3802"/>
                    <a:pt x="762" y="3802"/>
                  </a:cubicBezTo>
                  <a:lnTo>
                    <a:pt x="2655" y="3814"/>
                  </a:lnTo>
                  <a:lnTo>
                    <a:pt x="2370" y="3528"/>
                  </a:lnTo>
                  <a:cubicBezTo>
                    <a:pt x="2274" y="3445"/>
                    <a:pt x="2215" y="3326"/>
                    <a:pt x="2227" y="3207"/>
                  </a:cubicBezTo>
                  <a:cubicBezTo>
                    <a:pt x="2227" y="3088"/>
                    <a:pt x="2298" y="2969"/>
                    <a:pt x="2382" y="2873"/>
                  </a:cubicBezTo>
                  <a:lnTo>
                    <a:pt x="2679" y="2588"/>
                  </a:lnTo>
                  <a:lnTo>
                    <a:pt x="1417" y="2588"/>
                  </a:lnTo>
                  <a:lnTo>
                    <a:pt x="2155" y="1314"/>
                  </a:lnTo>
                  <a:lnTo>
                    <a:pt x="2441" y="1480"/>
                  </a:lnTo>
                  <a:cubicBezTo>
                    <a:pt x="2450" y="1485"/>
                    <a:pt x="2459" y="1487"/>
                    <a:pt x="2467" y="1487"/>
                  </a:cubicBezTo>
                  <a:cubicBezTo>
                    <a:pt x="2507" y="1487"/>
                    <a:pt x="2544" y="1446"/>
                    <a:pt x="2524" y="1397"/>
                  </a:cubicBezTo>
                  <a:lnTo>
                    <a:pt x="2215" y="52"/>
                  </a:lnTo>
                  <a:cubicBezTo>
                    <a:pt x="2205" y="22"/>
                    <a:pt x="2187" y="1"/>
                    <a:pt x="2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73"/>
          <p:cNvGrpSpPr/>
          <p:nvPr/>
        </p:nvGrpSpPr>
        <p:grpSpPr>
          <a:xfrm>
            <a:off x="4637562" y="1428896"/>
            <a:ext cx="475562" cy="461289"/>
            <a:chOff x="4410053" y="1437650"/>
            <a:chExt cx="475562" cy="461289"/>
          </a:xfrm>
        </p:grpSpPr>
        <p:sp>
          <p:nvSpPr>
            <p:cNvPr id="1106" name="Google Shape;1106;p73"/>
            <p:cNvSpPr/>
            <p:nvPr/>
          </p:nvSpPr>
          <p:spPr>
            <a:xfrm>
              <a:off x="4451886" y="1437650"/>
              <a:ext cx="194260" cy="315681"/>
            </a:xfrm>
            <a:custGeom>
              <a:avLst/>
              <a:gdLst/>
              <a:ahLst/>
              <a:cxnLst/>
              <a:rect l="l" t="t" r="r" b="b"/>
              <a:pathLst>
                <a:path w="2763" h="4490" extrusionOk="0">
                  <a:moveTo>
                    <a:pt x="1021" y="815"/>
                  </a:moveTo>
                  <a:cubicBezTo>
                    <a:pt x="1038" y="815"/>
                    <a:pt x="1055" y="817"/>
                    <a:pt x="1072" y="822"/>
                  </a:cubicBezTo>
                  <a:cubicBezTo>
                    <a:pt x="1156" y="834"/>
                    <a:pt x="1215" y="917"/>
                    <a:pt x="1215" y="1013"/>
                  </a:cubicBezTo>
                  <a:lnTo>
                    <a:pt x="1215" y="1191"/>
                  </a:lnTo>
                  <a:cubicBezTo>
                    <a:pt x="1215" y="1310"/>
                    <a:pt x="1156" y="1382"/>
                    <a:pt x="1072" y="1394"/>
                  </a:cubicBezTo>
                  <a:cubicBezTo>
                    <a:pt x="1053" y="1399"/>
                    <a:pt x="1035" y="1401"/>
                    <a:pt x="1017" y="1401"/>
                  </a:cubicBezTo>
                  <a:cubicBezTo>
                    <a:pt x="909" y="1401"/>
                    <a:pt x="822" y="1315"/>
                    <a:pt x="822" y="1203"/>
                  </a:cubicBezTo>
                  <a:lnTo>
                    <a:pt x="822" y="1013"/>
                  </a:lnTo>
                  <a:cubicBezTo>
                    <a:pt x="822" y="909"/>
                    <a:pt x="912" y="815"/>
                    <a:pt x="1021" y="815"/>
                  </a:cubicBezTo>
                  <a:close/>
                  <a:moveTo>
                    <a:pt x="1791" y="815"/>
                  </a:moveTo>
                  <a:cubicBezTo>
                    <a:pt x="1808" y="815"/>
                    <a:pt x="1827" y="817"/>
                    <a:pt x="1846" y="822"/>
                  </a:cubicBezTo>
                  <a:cubicBezTo>
                    <a:pt x="1929" y="834"/>
                    <a:pt x="1989" y="917"/>
                    <a:pt x="1989" y="1013"/>
                  </a:cubicBezTo>
                  <a:lnTo>
                    <a:pt x="1989" y="1191"/>
                  </a:lnTo>
                  <a:cubicBezTo>
                    <a:pt x="1989" y="1310"/>
                    <a:pt x="1929" y="1382"/>
                    <a:pt x="1846" y="1394"/>
                  </a:cubicBezTo>
                  <a:cubicBezTo>
                    <a:pt x="1826" y="1399"/>
                    <a:pt x="1805" y="1401"/>
                    <a:pt x="1786" y="1401"/>
                  </a:cubicBezTo>
                  <a:cubicBezTo>
                    <a:pt x="1671" y="1401"/>
                    <a:pt x="1584" y="1315"/>
                    <a:pt x="1584" y="1203"/>
                  </a:cubicBezTo>
                  <a:lnTo>
                    <a:pt x="1584" y="1013"/>
                  </a:lnTo>
                  <a:cubicBezTo>
                    <a:pt x="1584" y="909"/>
                    <a:pt x="1674" y="815"/>
                    <a:pt x="1791" y="815"/>
                  </a:cubicBezTo>
                  <a:close/>
                  <a:moveTo>
                    <a:pt x="1021" y="1720"/>
                  </a:moveTo>
                  <a:cubicBezTo>
                    <a:pt x="1038" y="1720"/>
                    <a:pt x="1055" y="1722"/>
                    <a:pt x="1072" y="1727"/>
                  </a:cubicBezTo>
                  <a:cubicBezTo>
                    <a:pt x="1156" y="1739"/>
                    <a:pt x="1215" y="1834"/>
                    <a:pt x="1215" y="1918"/>
                  </a:cubicBezTo>
                  <a:lnTo>
                    <a:pt x="1215" y="2108"/>
                  </a:lnTo>
                  <a:cubicBezTo>
                    <a:pt x="1215" y="2203"/>
                    <a:pt x="1156" y="2287"/>
                    <a:pt x="1072" y="2310"/>
                  </a:cubicBezTo>
                  <a:cubicBezTo>
                    <a:pt x="1059" y="2313"/>
                    <a:pt x="1045" y="2314"/>
                    <a:pt x="1032" y="2314"/>
                  </a:cubicBezTo>
                  <a:cubicBezTo>
                    <a:pt x="918" y="2314"/>
                    <a:pt x="822" y="2225"/>
                    <a:pt x="822" y="2108"/>
                  </a:cubicBezTo>
                  <a:lnTo>
                    <a:pt x="822" y="1918"/>
                  </a:lnTo>
                  <a:cubicBezTo>
                    <a:pt x="822" y="1814"/>
                    <a:pt x="912" y="1720"/>
                    <a:pt x="1021" y="1720"/>
                  </a:cubicBezTo>
                  <a:close/>
                  <a:moveTo>
                    <a:pt x="1791" y="1720"/>
                  </a:moveTo>
                  <a:cubicBezTo>
                    <a:pt x="1808" y="1720"/>
                    <a:pt x="1827" y="1722"/>
                    <a:pt x="1846" y="1727"/>
                  </a:cubicBezTo>
                  <a:cubicBezTo>
                    <a:pt x="1929" y="1739"/>
                    <a:pt x="1989" y="1834"/>
                    <a:pt x="1989" y="1918"/>
                  </a:cubicBezTo>
                  <a:lnTo>
                    <a:pt x="1989" y="2108"/>
                  </a:lnTo>
                  <a:cubicBezTo>
                    <a:pt x="1989" y="2203"/>
                    <a:pt x="1929" y="2287"/>
                    <a:pt x="1846" y="2310"/>
                  </a:cubicBezTo>
                  <a:cubicBezTo>
                    <a:pt x="1831" y="2313"/>
                    <a:pt x="1817" y="2314"/>
                    <a:pt x="1802" y="2314"/>
                  </a:cubicBezTo>
                  <a:cubicBezTo>
                    <a:pt x="1680" y="2314"/>
                    <a:pt x="1584" y="2225"/>
                    <a:pt x="1584" y="2108"/>
                  </a:cubicBezTo>
                  <a:lnTo>
                    <a:pt x="1584" y="1918"/>
                  </a:lnTo>
                  <a:cubicBezTo>
                    <a:pt x="1584" y="1814"/>
                    <a:pt x="1674" y="1720"/>
                    <a:pt x="1791" y="1720"/>
                  </a:cubicBezTo>
                  <a:close/>
                  <a:moveTo>
                    <a:pt x="1032" y="2628"/>
                  </a:moveTo>
                  <a:cubicBezTo>
                    <a:pt x="1045" y="2628"/>
                    <a:pt x="1059" y="2629"/>
                    <a:pt x="1072" y="2632"/>
                  </a:cubicBezTo>
                  <a:cubicBezTo>
                    <a:pt x="1156" y="2644"/>
                    <a:pt x="1215" y="2739"/>
                    <a:pt x="1215" y="2822"/>
                  </a:cubicBezTo>
                  <a:lnTo>
                    <a:pt x="1215" y="3025"/>
                  </a:lnTo>
                  <a:cubicBezTo>
                    <a:pt x="1215" y="3108"/>
                    <a:pt x="1156" y="3203"/>
                    <a:pt x="1072" y="3215"/>
                  </a:cubicBezTo>
                  <a:cubicBezTo>
                    <a:pt x="1057" y="3218"/>
                    <a:pt x="1042" y="3219"/>
                    <a:pt x="1028" y="3219"/>
                  </a:cubicBezTo>
                  <a:cubicBezTo>
                    <a:pt x="915" y="3219"/>
                    <a:pt x="822" y="3141"/>
                    <a:pt x="822" y="3025"/>
                  </a:cubicBezTo>
                  <a:lnTo>
                    <a:pt x="822" y="2822"/>
                  </a:lnTo>
                  <a:cubicBezTo>
                    <a:pt x="822" y="2716"/>
                    <a:pt x="918" y="2628"/>
                    <a:pt x="1032" y="2628"/>
                  </a:cubicBezTo>
                  <a:close/>
                  <a:moveTo>
                    <a:pt x="1802" y="2628"/>
                  </a:moveTo>
                  <a:cubicBezTo>
                    <a:pt x="1817" y="2628"/>
                    <a:pt x="1831" y="2629"/>
                    <a:pt x="1846" y="2632"/>
                  </a:cubicBezTo>
                  <a:cubicBezTo>
                    <a:pt x="1929" y="2644"/>
                    <a:pt x="1989" y="2739"/>
                    <a:pt x="1989" y="2822"/>
                  </a:cubicBezTo>
                  <a:lnTo>
                    <a:pt x="1989" y="3025"/>
                  </a:lnTo>
                  <a:cubicBezTo>
                    <a:pt x="1989" y="3108"/>
                    <a:pt x="1929" y="3203"/>
                    <a:pt x="1846" y="3215"/>
                  </a:cubicBezTo>
                  <a:cubicBezTo>
                    <a:pt x="1830" y="3218"/>
                    <a:pt x="1814" y="3219"/>
                    <a:pt x="1798" y="3219"/>
                  </a:cubicBezTo>
                  <a:cubicBezTo>
                    <a:pt x="1677" y="3219"/>
                    <a:pt x="1584" y="3141"/>
                    <a:pt x="1584" y="3025"/>
                  </a:cubicBezTo>
                  <a:lnTo>
                    <a:pt x="1584" y="2822"/>
                  </a:lnTo>
                  <a:cubicBezTo>
                    <a:pt x="1584" y="2716"/>
                    <a:pt x="1680" y="2628"/>
                    <a:pt x="1802" y="2628"/>
                  </a:cubicBezTo>
                  <a:close/>
                  <a:moveTo>
                    <a:pt x="1382" y="1"/>
                  </a:moveTo>
                  <a:cubicBezTo>
                    <a:pt x="620" y="1"/>
                    <a:pt x="1" y="608"/>
                    <a:pt x="1" y="1370"/>
                  </a:cubicBezTo>
                  <a:lnTo>
                    <a:pt x="1" y="3215"/>
                  </a:lnTo>
                  <a:cubicBezTo>
                    <a:pt x="179" y="3287"/>
                    <a:pt x="405" y="3406"/>
                    <a:pt x="620" y="3584"/>
                  </a:cubicBezTo>
                  <a:cubicBezTo>
                    <a:pt x="977" y="3834"/>
                    <a:pt x="1251" y="4156"/>
                    <a:pt x="1394" y="4489"/>
                  </a:cubicBezTo>
                  <a:cubicBezTo>
                    <a:pt x="1560" y="4168"/>
                    <a:pt x="1810" y="3870"/>
                    <a:pt x="2144" y="3596"/>
                  </a:cubicBezTo>
                  <a:cubicBezTo>
                    <a:pt x="2370" y="3418"/>
                    <a:pt x="2584" y="3299"/>
                    <a:pt x="2763" y="3215"/>
                  </a:cubicBezTo>
                  <a:lnTo>
                    <a:pt x="2763" y="1370"/>
                  </a:lnTo>
                  <a:cubicBezTo>
                    <a:pt x="2763" y="608"/>
                    <a:pt x="2144" y="1"/>
                    <a:pt x="1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73"/>
            <p:cNvSpPr/>
            <p:nvPr/>
          </p:nvSpPr>
          <p:spPr>
            <a:xfrm>
              <a:off x="4410053" y="1681267"/>
              <a:ext cx="457139" cy="217672"/>
            </a:xfrm>
            <a:custGeom>
              <a:avLst/>
              <a:gdLst/>
              <a:ahLst/>
              <a:cxnLst/>
              <a:rect l="l" t="t" r="r" b="b"/>
              <a:pathLst>
                <a:path w="6502" h="3096" extrusionOk="0">
                  <a:moveTo>
                    <a:pt x="5263" y="0"/>
                  </a:moveTo>
                  <a:lnTo>
                    <a:pt x="5263" y="36"/>
                  </a:lnTo>
                  <a:lnTo>
                    <a:pt x="5311" y="405"/>
                  </a:lnTo>
                  <a:cubicBezTo>
                    <a:pt x="5322" y="560"/>
                    <a:pt x="5477" y="703"/>
                    <a:pt x="5644" y="703"/>
                  </a:cubicBezTo>
                  <a:lnTo>
                    <a:pt x="5680" y="703"/>
                  </a:lnTo>
                  <a:lnTo>
                    <a:pt x="5680" y="2429"/>
                  </a:lnTo>
                  <a:cubicBezTo>
                    <a:pt x="5680" y="2429"/>
                    <a:pt x="5549" y="2727"/>
                    <a:pt x="5382" y="2727"/>
                  </a:cubicBezTo>
                  <a:lnTo>
                    <a:pt x="3275" y="2727"/>
                  </a:lnTo>
                  <a:cubicBezTo>
                    <a:pt x="3358" y="2643"/>
                    <a:pt x="3429" y="2572"/>
                    <a:pt x="3513" y="2465"/>
                  </a:cubicBezTo>
                  <a:cubicBezTo>
                    <a:pt x="4013" y="1774"/>
                    <a:pt x="3810" y="715"/>
                    <a:pt x="3703" y="310"/>
                  </a:cubicBezTo>
                  <a:lnTo>
                    <a:pt x="3703" y="310"/>
                  </a:lnTo>
                  <a:cubicBezTo>
                    <a:pt x="3703" y="310"/>
                    <a:pt x="3691" y="310"/>
                    <a:pt x="3667" y="322"/>
                  </a:cubicBezTo>
                  <a:cubicBezTo>
                    <a:pt x="3667" y="322"/>
                    <a:pt x="3286" y="441"/>
                    <a:pt x="2917" y="727"/>
                  </a:cubicBezTo>
                  <a:cubicBezTo>
                    <a:pt x="2441" y="1084"/>
                    <a:pt x="2203" y="1536"/>
                    <a:pt x="2203" y="2048"/>
                  </a:cubicBezTo>
                  <a:cubicBezTo>
                    <a:pt x="2203" y="2155"/>
                    <a:pt x="2108" y="2251"/>
                    <a:pt x="2001" y="2251"/>
                  </a:cubicBezTo>
                  <a:cubicBezTo>
                    <a:pt x="1905" y="2251"/>
                    <a:pt x="1810" y="2155"/>
                    <a:pt x="1810" y="2048"/>
                  </a:cubicBezTo>
                  <a:cubicBezTo>
                    <a:pt x="1810" y="1536"/>
                    <a:pt x="1560" y="1072"/>
                    <a:pt x="1084" y="715"/>
                  </a:cubicBezTo>
                  <a:cubicBezTo>
                    <a:pt x="715" y="429"/>
                    <a:pt x="334" y="310"/>
                    <a:pt x="334" y="310"/>
                  </a:cubicBezTo>
                  <a:cubicBezTo>
                    <a:pt x="322" y="310"/>
                    <a:pt x="322" y="310"/>
                    <a:pt x="310" y="298"/>
                  </a:cubicBezTo>
                  <a:lnTo>
                    <a:pt x="310" y="298"/>
                  </a:lnTo>
                  <a:cubicBezTo>
                    <a:pt x="203" y="679"/>
                    <a:pt x="0" y="1739"/>
                    <a:pt x="500" y="2453"/>
                  </a:cubicBezTo>
                  <a:cubicBezTo>
                    <a:pt x="810" y="2894"/>
                    <a:pt x="1322" y="3096"/>
                    <a:pt x="2001" y="3096"/>
                  </a:cubicBezTo>
                  <a:lnTo>
                    <a:pt x="5382" y="3096"/>
                  </a:lnTo>
                  <a:cubicBezTo>
                    <a:pt x="5775" y="3096"/>
                    <a:pt x="6084" y="2393"/>
                    <a:pt x="6084" y="2393"/>
                  </a:cubicBezTo>
                  <a:lnTo>
                    <a:pt x="6084" y="667"/>
                  </a:lnTo>
                  <a:lnTo>
                    <a:pt x="6132" y="667"/>
                  </a:lnTo>
                  <a:cubicBezTo>
                    <a:pt x="6287" y="667"/>
                    <a:pt x="6442" y="536"/>
                    <a:pt x="6454" y="369"/>
                  </a:cubicBezTo>
                  <a:lnTo>
                    <a:pt x="65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73"/>
            <p:cNvSpPr/>
            <p:nvPr/>
          </p:nvSpPr>
          <p:spPr>
            <a:xfrm>
              <a:off x="4759131" y="1593874"/>
              <a:ext cx="126483" cy="63206"/>
            </a:xfrm>
            <a:custGeom>
              <a:avLst/>
              <a:gdLst/>
              <a:ahLst/>
              <a:cxnLst/>
              <a:rect l="l" t="t" r="r" b="b"/>
              <a:pathLst>
                <a:path w="1799" h="899" extrusionOk="0">
                  <a:moveTo>
                    <a:pt x="527" y="1"/>
                  </a:moveTo>
                  <a:cubicBezTo>
                    <a:pt x="417" y="1"/>
                    <a:pt x="334" y="78"/>
                    <a:pt x="334" y="184"/>
                  </a:cubicBezTo>
                  <a:lnTo>
                    <a:pt x="334" y="517"/>
                  </a:lnTo>
                  <a:lnTo>
                    <a:pt x="226" y="517"/>
                  </a:lnTo>
                  <a:cubicBezTo>
                    <a:pt x="143" y="517"/>
                    <a:pt x="48" y="577"/>
                    <a:pt x="36" y="684"/>
                  </a:cubicBezTo>
                  <a:cubicBezTo>
                    <a:pt x="0" y="803"/>
                    <a:pt x="107" y="898"/>
                    <a:pt x="226" y="898"/>
                  </a:cubicBezTo>
                  <a:lnTo>
                    <a:pt x="1596" y="898"/>
                  </a:lnTo>
                  <a:cubicBezTo>
                    <a:pt x="1679" y="898"/>
                    <a:pt x="1774" y="839"/>
                    <a:pt x="1786" y="743"/>
                  </a:cubicBezTo>
                  <a:cubicBezTo>
                    <a:pt x="1798" y="624"/>
                    <a:pt x="1715" y="517"/>
                    <a:pt x="1596" y="517"/>
                  </a:cubicBezTo>
                  <a:lnTo>
                    <a:pt x="1489" y="517"/>
                  </a:lnTo>
                  <a:lnTo>
                    <a:pt x="1489" y="207"/>
                  </a:lnTo>
                  <a:cubicBezTo>
                    <a:pt x="1489" y="112"/>
                    <a:pt x="1429" y="29"/>
                    <a:pt x="1346" y="5"/>
                  </a:cubicBezTo>
                  <a:cubicBezTo>
                    <a:pt x="1329" y="2"/>
                    <a:pt x="1313" y="1"/>
                    <a:pt x="1298" y="1"/>
                  </a:cubicBezTo>
                  <a:cubicBezTo>
                    <a:pt x="1182" y="1"/>
                    <a:pt x="1108" y="78"/>
                    <a:pt x="1108" y="184"/>
                  </a:cubicBezTo>
                  <a:lnTo>
                    <a:pt x="1108" y="517"/>
                  </a:lnTo>
                  <a:lnTo>
                    <a:pt x="715" y="517"/>
                  </a:lnTo>
                  <a:lnTo>
                    <a:pt x="715" y="207"/>
                  </a:lnTo>
                  <a:cubicBezTo>
                    <a:pt x="715" y="112"/>
                    <a:pt x="655" y="29"/>
                    <a:pt x="572" y="5"/>
                  </a:cubicBezTo>
                  <a:cubicBezTo>
                    <a:pt x="557" y="2"/>
                    <a:pt x="542" y="1"/>
                    <a:pt x="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1109;p73"/>
          <p:cNvGrpSpPr/>
          <p:nvPr/>
        </p:nvGrpSpPr>
        <p:grpSpPr>
          <a:xfrm>
            <a:off x="5352646" y="1429318"/>
            <a:ext cx="461290" cy="460447"/>
            <a:chOff x="4962532" y="1439337"/>
            <a:chExt cx="461290" cy="460447"/>
          </a:xfrm>
        </p:grpSpPr>
        <p:sp>
          <p:nvSpPr>
            <p:cNvPr id="1110" name="Google Shape;1110;p73"/>
            <p:cNvSpPr/>
            <p:nvPr/>
          </p:nvSpPr>
          <p:spPr>
            <a:xfrm>
              <a:off x="5055479" y="1533058"/>
              <a:ext cx="274621" cy="273848"/>
            </a:xfrm>
            <a:custGeom>
              <a:avLst/>
              <a:gdLst/>
              <a:ahLst/>
              <a:cxnLst/>
              <a:rect l="l" t="t" r="r" b="b"/>
              <a:pathLst>
                <a:path w="3906" h="3895" extrusionOk="0">
                  <a:moveTo>
                    <a:pt x="1953" y="1"/>
                  </a:moveTo>
                  <a:cubicBezTo>
                    <a:pt x="881" y="1"/>
                    <a:pt x="0" y="870"/>
                    <a:pt x="0" y="1942"/>
                  </a:cubicBezTo>
                  <a:cubicBezTo>
                    <a:pt x="0" y="3013"/>
                    <a:pt x="881" y="3894"/>
                    <a:pt x="1953" y="3894"/>
                  </a:cubicBezTo>
                  <a:cubicBezTo>
                    <a:pt x="3024" y="3894"/>
                    <a:pt x="3905" y="3013"/>
                    <a:pt x="3905" y="1942"/>
                  </a:cubicBezTo>
                  <a:cubicBezTo>
                    <a:pt x="3905" y="870"/>
                    <a:pt x="3024" y="1"/>
                    <a:pt x="19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73"/>
            <p:cNvSpPr/>
            <p:nvPr/>
          </p:nvSpPr>
          <p:spPr>
            <a:xfrm>
              <a:off x="5247138" y="1456422"/>
              <a:ext cx="46122" cy="62503"/>
            </a:xfrm>
            <a:custGeom>
              <a:avLst/>
              <a:gdLst/>
              <a:ahLst/>
              <a:cxnLst/>
              <a:rect l="l" t="t" r="r" b="b"/>
              <a:pathLst>
                <a:path w="656" h="889" extrusionOk="0">
                  <a:moveTo>
                    <a:pt x="423" y="1"/>
                  </a:moveTo>
                  <a:cubicBezTo>
                    <a:pt x="352" y="1"/>
                    <a:pt x="285" y="45"/>
                    <a:pt x="251" y="115"/>
                  </a:cubicBezTo>
                  <a:lnTo>
                    <a:pt x="48" y="627"/>
                  </a:lnTo>
                  <a:cubicBezTo>
                    <a:pt x="1" y="734"/>
                    <a:pt x="48" y="829"/>
                    <a:pt x="143" y="877"/>
                  </a:cubicBezTo>
                  <a:cubicBezTo>
                    <a:pt x="179" y="889"/>
                    <a:pt x="191" y="889"/>
                    <a:pt x="227" y="889"/>
                  </a:cubicBezTo>
                  <a:cubicBezTo>
                    <a:pt x="298" y="889"/>
                    <a:pt x="370" y="853"/>
                    <a:pt x="405" y="769"/>
                  </a:cubicBezTo>
                  <a:lnTo>
                    <a:pt x="608" y="269"/>
                  </a:lnTo>
                  <a:cubicBezTo>
                    <a:pt x="655" y="162"/>
                    <a:pt x="608" y="55"/>
                    <a:pt x="501" y="19"/>
                  </a:cubicBezTo>
                  <a:cubicBezTo>
                    <a:pt x="475" y="7"/>
                    <a:pt x="449" y="1"/>
                    <a:pt x="4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3"/>
            <p:cNvSpPr/>
            <p:nvPr/>
          </p:nvSpPr>
          <p:spPr>
            <a:xfrm>
              <a:off x="5092250" y="1821461"/>
              <a:ext cx="46122" cy="63277"/>
            </a:xfrm>
            <a:custGeom>
              <a:avLst/>
              <a:gdLst/>
              <a:ahLst/>
              <a:cxnLst/>
              <a:rect l="l" t="t" r="r" b="b"/>
              <a:pathLst>
                <a:path w="656" h="900" extrusionOk="0">
                  <a:moveTo>
                    <a:pt x="425" y="0"/>
                  </a:moveTo>
                  <a:cubicBezTo>
                    <a:pt x="353" y="0"/>
                    <a:pt x="286" y="47"/>
                    <a:pt x="251" y="126"/>
                  </a:cubicBezTo>
                  <a:lnTo>
                    <a:pt x="37" y="626"/>
                  </a:lnTo>
                  <a:cubicBezTo>
                    <a:pt x="1" y="733"/>
                    <a:pt x="37" y="840"/>
                    <a:pt x="144" y="876"/>
                  </a:cubicBezTo>
                  <a:cubicBezTo>
                    <a:pt x="180" y="900"/>
                    <a:pt x="191" y="900"/>
                    <a:pt x="215" y="900"/>
                  </a:cubicBezTo>
                  <a:cubicBezTo>
                    <a:pt x="299" y="900"/>
                    <a:pt x="370" y="852"/>
                    <a:pt x="406" y="780"/>
                  </a:cubicBezTo>
                  <a:lnTo>
                    <a:pt x="608" y="268"/>
                  </a:lnTo>
                  <a:cubicBezTo>
                    <a:pt x="656" y="161"/>
                    <a:pt x="608" y="54"/>
                    <a:pt x="501" y="18"/>
                  </a:cubicBezTo>
                  <a:cubicBezTo>
                    <a:pt x="476" y="6"/>
                    <a:pt x="450" y="0"/>
                    <a:pt x="4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73"/>
            <p:cNvSpPr/>
            <p:nvPr/>
          </p:nvSpPr>
          <p:spPr>
            <a:xfrm>
              <a:off x="4975891" y="1571165"/>
              <a:ext cx="67073" cy="42325"/>
            </a:xfrm>
            <a:custGeom>
              <a:avLst/>
              <a:gdLst/>
              <a:ahLst/>
              <a:cxnLst/>
              <a:rect l="l" t="t" r="r" b="b"/>
              <a:pathLst>
                <a:path w="954" h="602" extrusionOk="0">
                  <a:moveTo>
                    <a:pt x="215" y="0"/>
                  </a:moveTo>
                  <a:cubicBezTo>
                    <a:pt x="140" y="0"/>
                    <a:pt x="75" y="47"/>
                    <a:pt x="49" y="126"/>
                  </a:cubicBezTo>
                  <a:cubicBezTo>
                    <a:pt x="1" y="233"/>
                    <a:pt x="49" y="328"/>
                    <a:pt x="156" y="376"/>
                  </a:cubicBezTo>
                  <a:lnTo>
                    <a:pt x="656" y="590"/>
                  </a:lnTo>
                  <a:cubicBezTo>
                    <a:pt x="692" y="602"/>
                    <a:pt x="703" y="602"/>
                    <a:pt x="727" y="602"/>
                  </a:cubicBezTo>
                  <a:cubicBezTo>
                    <a:pt x="811" y="602"/>
                    <a:pt x="882" y="554"/>
                    <a:pt x="906" y="483"/>
                  </a:cubicBezTo>
                  <a:cubicBezTo>
                    <a:pt x="953" y="376"/>
                    <a:pt x="906" y="269"/>
                    <a:pt x="811" y="233"/>
                  </a:cubicBezTo>
                  <a:lnTo>
                    <a:pt x="299" y="19"/>
                  </a:lnTo>
                  <a:cubicBezTo>
                    <a:pt x="270" y="6"/>
                    <a:pt x="242" y="0"/>
                    <a:pt x="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73"/>
            <p:cNvSpPr/>
            <p:nvPr/>
          </p:nvSpPr>
          <p:spPr>
            <a:xfrm>
              <a:off x="5340929" y="1727178"/>
              <a:ext cx="67003" cy="42044"/>
            </a:xfrm>
            <a:custGeom>
              <a:avLst/>
              <a:gdLst/>
              <a:ahLst/>
              <a:cxnLst/>
              <a:rect l="l" t="t" r="r" b="b"/>
              <a:pathLst>
                <a:path w="953" h="598" extrusionOk="0">
                  <a:moveTo>
                    <a:pt x="220" y="1"/>
                  </a:moveTo>
                  <a:cubicBezTo>
                    <a:pt x="146" y="1"/>
                    <a:pt x="83" y="41"/>
                    <a:pt x="48" y="121"/>
                  </a:cubicBezTo>
                  <a:cubicBezTo>
                    <a:pt x="0" y="228"/>
                    <a:pt x="48" y="336"/>
                    <a:pt x="155" y="371"/>
                  </a:cubicBezTo>
                  <a:lnTo>
                    <a:pt x="655" y="586"/>
                  </a:lnTo>
                  <a:cubicBezTo>
                    <a:pt x="691" y="597"/>
                    <a:pt x="703" y="597"/>
                    <a:pt x="738" y="597"/>
                  </a:cubicBezTo>
                  <a:cubicBezTo>
                    <a:pt x="810" y="597"/>
                    <a:pt x="881" y="550"/>
                    <a:pt x="917" y="478"/>
                  </a:cubicBezTo>
                  <a:cubicBezTo>
                    <a:pt x="953" y="371"/>
                    <a:pt x="917" y="276"/>
                    <a:pt x="810" y="228"/>
                  </a:cubicBezTo>
                  <a:lnTo>
                    <a:pt x="298" y="14"/>
                  </a:lnTo>
                  <a:cubicBezTo>
                    <a:pt x="271" y="5"/>
                    <a:pt x="245" y="1"/>
                    <a:pt x="2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3"/>
            <p:cNvSpPr/>
            <p:nvPr/>
          </p:nvSpPr>
          <p:spPr>
            <a:xfrm>
              <a:off x="5094781" y="1454032"/>
              <a:ext cx="46965" cy="63206"/>
            </a:xfrm>
            <a:custGeom>
              <a:avLst/>
              <a:gdLst/>
              <a:ahLst/>
              <a:cxnLst/>
              <a:rect l="l" t="t" r="r" b="b"/>
              <a:pathLst>
                <a:path w="668" h="899" extrusionOk="0">
                  <a:moveTo>
                    <a:pt x="232" y="1"/>
                  </a:moveTo>
                  <a:cubicBezTo>
                    <a:pt x="207" y="1"/>
                    <a:pt x="181" y="6"/>
                    <a:pt x="155" y="18"/>
                  </a:cubicBezTo>
                  <a:cubicBezTo>
                    <a:pt x="60" y="65"/>
                    <a:pt x="1" y="172"/>
                    <a:pt x="48" y="268"/>
                  </a:cubicBezTo>
                  <a:lnTo>
                    <a:pt x="263" y="780"/>
                  </a:lnTo>
                  <a:cubicBezTo>
                    <a:pt x="286" y="851"/>
                    <a:pt x="370" y="899"/>
                    <a:pt x="441" y="899"/>
                  </a:cubicBezTo>
                  <a:cubicBezTo>
                    <a:pt x="465" y="899"/>
                    <a:pt x="477" y="899"/>
                    <a:pt x="513" y="887"/>
                  </a:cubicBezTo>
                  <a:cubicBezTo>
                    <a:pt x="608" y="839"/>
                    <a:pt x="667" y="732"/>
                    <a:pt x="620" y="625"/>
                  </a:cubicBezTo>
                  <a:lnTo>
                    <a:pt x="405" y="125"/>
                  </a:lnTo>
                  <a:cubicBezTo>
                    <a:pt x="378" y="53"/>
                    <a:pt x="310" y="1"/>
                    <a:pt x="2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73"/>
            <p:cNvSpPr/>
            <p:nvPr/>
          </p:nvSpPr>
          <p:spPr>
            <a:xfrm>
              <a:off x="5243764" y="1822375"/>
              <a:ext cx="46122" cy="63206"/>
            </a:xfrm>
            <a:custGeom>
              <a:avLst/>
              <a:gdLst/>
              <a:ahLst/>
              <a:cxnLst/>
              <a:rect l="l" t="t" r="r" b="b"/>
              <a:pathLst>
                <a:path w="656" h="899" extrusionOk="0">
                  <a:moveTo>
                    <a:pt x="226" y="1"/>
                  </a:moveTo>
                  <a:cubicBezTo>
                    <a:pt x="202" y="1"/>
                    <a:pt x="179" y="6"/>
                    <a:pt x="156" y="17"/>
                  </a:cubicBezTo>
                  <a:cubicBezTo>
                    <a:pt x="60" y="65"/>
                    <a:pt x="1" y="172"/>
                    <a:pt x="49" y="267"/>
                  </a:cubicBezTo>
                  <a:lnTo>
                    <a:pt x="251" y="779"/>
                  </a:lnTo>
                  <a:cubicBezTo>
                    <a:pt x="287" y="851"/>
                    <a:pt x="358" y="898"/>
                    <a:pt x="430" y="898"/>
                  </a:cubicBezTo>
                  <a:cubicBezTo>
                    <a:pt x="453" y="898"/>
                    <a:pt x="477" y="898"/>
                    <a:pt x="513" y="887"/>
                  </a:cubicBezTo>
                  <a:cubicBezTo>
                    <a:pt x="596" y="839"/>
                    <a:pt x="656" y="732"/>
                    <a:pt x="608" y="625"/>
                  </a:cubicBezTo>
                  <a:lnTo>
                    <a:pt x="406" y="125"/>
                  </a:lnTo>
                  <a:cubicBezTo>
                    <a:pt x="370" y="52"/>
                    <a:pt x="299" y="1"/>
                    <a:pt x="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73"/>
            <p:cNvSpPr/>
            <p:nvPr/>
          </p:nvSpPr>
          <p:spPr>
            <a:xfrm>
              <a:off x="4975117" y="1723171"/>
              <a:ext cx="67003" cy="41833"/>
            </a:xfrm>
            <a:custGeom>
              <a:avLst/>
              <a:gdLst/>
              <a:ahLst/>
              <a:cxnLst/>
              <a:rect l="l" t="t" r="r" b="b"/>
              <a:pathLst>
                <a:path w="953" h="595" extrusionOk="0">
                  <a:moveTo>
                    <a:pt x="718" y="1"/>
                  </a:moveTo>
                  <a:cubicBezTo>
                    <a:pt x="698" y="1"/>
                    <a:pt x="677" y="4"/>
                    <a:pt x="655" y="12"/>
                  </a:cubicBezTo>
                  <a:lnTo>
                    <a:pt x="143" y="226"/>
                  </a:lnTo>
                  <a:cubicBezTo>
                    <a:pt x="60" y="273"/>
                    <a:pt x="0" y="369"/>
                    <a:pt x="48" y="476"/>
                  </a:cubicBezTo>
                  <a:cubicBezTo>
                    <a:pt x="71" y="547"/>
                    <a:pt x="143" y="595"/>
                    <a:pt x="226" y="595"/>
                  </a:cubicBezTo>
                  <a:cubicBezTo>
                    <a:pt x="250" y="595"/>
                    <a:pt x="286" y="595"/>
                    <a:pt x="298" y="583"/>
                  </a:cubicBezTo>
                  <a:lnTo>
                    <a:pt x="798" y="369"/>
                  </a:lnTo>
                  <a:cubicBezTo>
                    <a:pt x="893" y="333"/>
                    <a:pt x="953" y="226"/>
                    <a:pt x="905" y="119"/>
                  </a:cubicBezTo>
                  <a:cubicBezTo>
                    <a:pt x="867" y="52"/>
                    <a:pt x="799" y="1"/>
                    <a:pt x="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3"/>
            <p:cNvSpPr/>
            <p:nvPr/>
          </p:nvSpPr>
          <p:spPr>
            <a:xfrm>
              <a:off x="5343390" y="1574610"/>
              <a:ext cx="67073" cy="42255"/>
            </a:xfrm>
            <a:custGeom>
              <a:avLst/>
              <a:gdLst/>
              <a:ahLst/>
              <a:cxnLst/>
              <a:rect l="l" t="t" r="r" b="b"/>
              <a:pathLst>
                <a:path w="954" h="601" extrusionOk="0">
                  <a:moveTo>
                    <a:pt x="731" y="0"/>
                  </a:moveTo>
                  <a:cubicBezTo>
                    <a:pt x="707" y="0"/>
                    <a:pt x="682" y="6"/>
                    <a:pt x="656" y="17"/>
                  </a:cubicBezTo>
                  <a:lnTo>
                    <a:pt x="144" y="220"/>
                  </a:lnTo>
                  <a:cubicBezTo>
                    <a:pt x="60" y="267"/>
                    <a:pt x="1" y="374"/>
                    <a:pt x="48" y="481"/>
                  </a:cubicBezTo>
                  <a:cubicBezTo>
                    <a:pt x="72" y="553"/>
                    <a:pt x="144" y="601"/>
                    <a:pt x="227" y="601"/>
                  </a:cubicBezTo>
                  <a:cubicBezTo>
                    <a:pt x="251" y="601"/>
                    <a:pt x="263" y="601"/>
                    <a:pt x="298" y="577"/>
                  </a:cubicBezTo>
                  <a:lnTo>
                    <a:pt x="799" y="374"/>
                  </a:lnTo>
                  <a:cubicBezTo>
                    <a:pt x="894" y="327"/>
                    <a:pt x="953" y="220"/>
                    <a:pt x="906" y="124"/>
                  </a:cubicBezTo>
                  <a:cubicBezTo>
                    <a:pt x="870" y="52"/>
                    <a:pt x="806" y="0"/>
                    <a:pt x="7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73"/>
            <p:cNvSpPr/>
            <p:nvPr/>
          </p:nvSpPr>
          <p:spPr>
            <a:xfrm>
              <a:off x="5180205" y="1439337"/>
              <a:ext cx="26014" cy="64542"/>
            </a:xfrm>
            <a:custGeom>
              <a:avLst/>
              <a:gdLst/>
              <a:ahLst/>
              <a:cxnLst/>
              <a:rect l="l" t="t" r="r" b="b"/>
              <a:pathLst>
                <a:path w="370" h="918" extrusionOk="0">
                  <a:moveTo>
                    <a:pt x="179" y="0"/>
                  </a:moveTo>
                  <a:cubicBezTo>
                    <a:pt x="72" y="0"/>
                    <a:pt x="0" y="96"/>
                    <a:pt x="0" y="203"/>
                  </a:cubicBezTo>
                  <a:lnTo>
                    <a:pt x="0" y="715"/>
                  </a:lnTo>
                  <a:cubicBezTo>
                    <a:pt x="0" y="822"/>
                    <a:pt x="83" y="917"/>
                    <a:pt x="191" y="917"/>
                  </a:cubicBezTo>
                  <a:cubicBezTo>
                    <a:pt x="298" y="917"/>
                    <a:pt x="369" y="822"/>
                    <a:pt x="369" y="739"/>
                  </a:cubicBezTo>
                  <a:lnTo>
                    <a:pt x="369" y="203"/>
                  </a:lnTo>
                  <a:cubicBezTo>
                    <a:pt x="369" y="96"/>
                    <a:pt x="286" y="0"/>
                    <a:pt x="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73"/>
            <p:cNvSpPr/>
            <p:nvPr/>
          </p:nvSpPr>
          <p:spPr>
            <a:xfrm>
              <a:off x="5180205" y="1836086"/>
              <a:ext cx="26014" cy="63699"/>
            </a:xfrm>
            <a:custGeom>
              <a:avLst/>
              <a:gdLst/>
              <a:ahLst/>
              <a:cxnLst/>
              <a:rect l="l" t="t" r="r" b="b"/>
              <a:pathLst>
                <a:path w="370" h="906" extrusionOk="0">
                  <a:moveTo>
                    <a:pt x="179" y="1"/>
                  </a:moveTo>
                  <a:cubicBezTo>
                    <a:pt x="72" y="1"/>
                    <a:pt x="0" y="96"/>
                    <a:pt x="0" y="191"/>
                  </a:cubicBezTo>
                  <a:lnTo>
                    <a:pt x="0" y="715"/>
                  </a:lnTo>
                  <a:cubicBezTo>
                    <a:pt x="0" y="822"/>
                    <a:pt x="83" y="906"/>
                    <a:pt x="191" y="906"/>
                  </a:cubicBezTo>
                  <a:cubicBezTo>
                    <a:pt x="298" y="906"/>
                    <a:pt x="369" y="834"/>
                    <a:pt x="369" y="727"/>
                  </a:cubicBezTo>
                  <a:lnTo>
                    <a:pt x="369" y="191"/>
                  </a:lnTo>
                  <a:cubicBezTo>
                    <a:pt x="369" y="96"/>
                    <a:pt x="286" y="1"/>
                    <a:pt x="1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3"/>
            <p:cNvSpPr/>
            <p:nvPr/>
          </p:nvSpPr>
          <p:spPr>
            <a:xfrm>
              <a:off x="4962532" y="1657011"/>
              <a:ext cx="63699" cy="26857"/>
            </a:xfrm>
            <a:custGeom>
              <a:avLst/>
              <a:gdLst/>
              <a:ahLst/>
              <a:cxnLst/>
              <a:rect l="l" t="t" r="r" b="b"/>
              <a:pathLst>
                <a:path w="906" h="382" extrusionOk="0">
                  <a:moveTo>
                    <a:pt x="191" y="0"/>
                  </a:moveTo>
                  <a:cubicBezTo>
                    <a:pt x="84" y="0"/>
                    <a:pt x="0" y="95"/>
                    <a:pt x="0" y="202"/>
                  </a:cubicBezTo>
                  <a:cubicBezTo>
                    <a:pt x="0" y="298"/>
                    <a:pt x="84" y="381"/>
                    <a:pt x="191" y="381"/>
                  </a:cubicBezTo>
                  <a:lnTo>
                    <a:pt x="715" y="381"/>
                  </a:lnTo>
                  <a:cubicBezTo>
                    <a:pt x="822" y="381"/>
                    <a:pt x="905" y="286"/>
                    <a:pt x="905" y="179"/>
                  </a:cubicBezTo>
                  <a:cubicBezTo>
                    <a:pt x="905" y="83"/>
                    <a:pt x="822" y="0"/>
                    <a:pt x="7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73"/>
            <p:cNvSpPr/>
            <p:nvPr/>
          </p:nvSpPr>
          <p:spPr>
            <a:xfrm>
              <a:off x="5360123" y="1657011"/>
              <a:ext cx="63699" cy="26857"/>
            </a:xfrm>
            <a:custGeom>
              <a:avLst/>
              <a:gdLst/>
              <a:ahLst/>
              <a:cxnLst/>
              <a:rect l="l" t="t" r="r" b="b"/>
              <a:pathLst>
                <a:path w="906" h="382" extrusionOk="0">
                  <a:moveTo>
                    <a:pt x="191" y="0"/>
                  </a:moveTo>
                  <a:cubicBezTo>
                    <a:pt x="84" y="0"/>
                    <a:pt x="1" y="95"/>
                    <a:pt x="1" y="202"/>
                  </a:cubicBezTo>
                  <a:cubicBezTo>
                    <a:pt x="1" y="298"/>
                    <a:pt x="84" y="381"/>
                    <a:pt x="191" y="381"/>
                  </a:cubicBezTo>
                  <a:lnTo>
                    <a:pt x="715" y="381"/>
                  </a:lnTo>
                  <a:cubicBezTo>
                    <a:pt x="822" y="381"/>
                    <a:pt x="894" y="286"/>
                    <a:pt x="906" y="179"/>
                  </a:cubicBezTo>
                  <a:cubicBezTo>
                    <a:pt x="906" y="83"/>
                    <a:pt x="822" y="0"/>
                    <a:pt x="7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3"/>
            <p:cNvSpPr/>
            <p:nvPr/>
          </p:nvSpPr>
          <p:spPr>
            <a:xfrm>
              <a:off x="5023630" y="1502544"/>
              <a:ext cx="57019" cy="54066"/>
            </a:xfrm>
            <a:custGeom>
              <a:avLst/>
              <a:gdLst/>
              <a:ahLst/>
              <a:cxnLst/>
              <a:rect l="l" t="t" r="r" b="b"/>
              <a:pathLst>
                <a:path w="811" h="769" extrusionOk="0">
                  <a:moveTo>
                    <a:pt x="215" y="0"/>
                  </a:moveTo>
                  <a:cubicBezTo>
                    <a:pt x="167" y="0"/>
                    <a:pt x="120" y="18"/>
                    <a:pt x="84" y="54"/>
                  </a:cubicBezTo>
                  <a:cubicBezTo>
                    <a:pt x="1" y="137"/>
                    <a:pt x="1" y="256"/>
                    <a:pt x="84" y="328"/>
                  </a:cubicBezTo>
                  <a:lnTo>
                    <a:pt x="465" y="709"/>
                  </a:lnTo>
                  <a:cubicBezTo>
                    <a:pt x="501" y="756"/>
                    <a:pt x="560" y="768"/>
                    <a:pt x="596" y="768"/>
                  </a:cubicBezTo>
                  <a:cubicBezTo>
                    <a:pt x="644" y="768"/>
                    <a:pt x="703" y="756"/>
                    <a:pt x="739" y="709"/>
                  </a:cubicBezTo>
                  <a:cubicBezTo>
                    <a:pt x="810" y="637"/>
                    <a:pt x="810" y="518"/>
                    <a:pt x="739" y="447"/>
                  </a:cubicBezTo>
                  <a:lnTo>
                    <a:pt x="346" y="54"/>
                  </a:lnTo>
                  <a:cubicBezTo>
                    <a:pt x="310" y="18"/>
                    <a:pt x="263" y="0"/>
                    <a:pt x="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73"/>
            <p:cNvSpPr/>
            <p:nvPr/>
          </p:nvSpPr>
          <p:spPr>
            <a:xfrm>
              <a:off x="5304931" y="1782933"/>
              <a:ext cx="56105" cy="54066"/>
            </a:xfrm>
            <a:custGeom>
              <a:avLst/>
              <a:gdLst/>
              <a:ahLst/>
              <a:cxnLst/>
              <a:rect l="l" t="t" r="r" b="b"/>
              <a:pathLst>
                <a:path w="798" h="769" extrusionOk="0">
                  <a:moveTo>
                    <a:pt x="203" y="1"/>
                  </a:moveTo>
                  <a:cubicBezTo>
                    <a:pt x="155" y="1"/>
                    <a:pt x="107" y="19"/>
                    <a:pt x="72" y="54"/>
                  </a:cubicBezTo>
                  <a:cubicBezTo>
                    <a:pt x="0" y="138"/>
                    <a:pt x="0" y="257"/>
                    <a:pt x="72" y="328"/>
                  </a:cubicBezTo>
                  <a:lnTo>
                    <a:pt x="453" y="709"/>
                  </a:lnTo>
                  <a:cubicBezTo>
                    <a:pt x="488" y="757"/>
                    <a:pt x="548" y="769"/>
                    <a:pt x="595" y="769"/>
                  </a:cubicBezTo>
                  <a:cubicBezTo>
                    <a:pt x="631" y="769"/>
                    <a:pt x="691" y="757"/>
                    <a:pt x="726" y="709"/>
                  </a:cubicBezTo>
                  <a:cubicBezTo>
                    <a:pt x="798" y="638"/>
                    <a:pt x="798" y="519"/>
                    <a:pt x="726" y="447"/>
                  </a:cubicBezTo>
                  <a:lnTo>
                    <a:pt x="333" y="54"/>
                  </a:lnTo>
                  <a:cubicBezTo>
                    <a:pt x="298" y="19"/>
                    <a:pt x="250"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73"/>
            <p:cNvSpPr/>
            <p:nvPr/>
          </p:nvSpPr>
          <p:spPr>
            <a:xfrm>
              <a:off x="5023630" y="1782933"/>
              <a:ext cx="57019" cy="54066"/>
            </a:xfrm>
            <a:custGeom>
              <a:avLst/>
              <a:gdLst/>
              <a:ahLst/>
              <a:cxnLst/>
              <a:rect l="l" t="t" r="r" b="b"/>
              <a:pathLst>
                <a:path w="811" h="769" extrusionOk="0">
                  <a:moveTo>
                    <a:pt x="597" y="1"/>
                  </a:moveTo>
                  <a:cubicBezTo>
                    <a:pt x="548" y="1"/>
                    <a:pt x="501" y="19"/>
                    <a:pt x="465" y="54"/>
                  </a:cubicBezTo>
                  <a:lnTo>
                    <a:pt x="84" y="447"/>
                  </a:lnTo>
                  <a:cubicBezTo>
                    <a:pt x="1" y="519"/>
                    <a:pt x="1" y="638"/>
                    <a:pt x="84" y="709"/>
                  </a:cubicBezTo>
                  <a:cubicBezTo>
                    <a:pt x="108" y="757"/>
                    <a:pt x="167" y="769"/>
                    <a:pt x="215" y="769"/>
                  </a:cubicBezTo>
                  <a:cubicBezTo>
                    <a:pt x="263" y="769"/>
                    <a:pt x="322" y="757"/>
                    <a:pt x="346" y="709"/>
                  </a:cubicBezTo>
                  <a:lnTo>
                    <a:pt x="739" y="328"/>
                  </a:lnTo>
                  <a:cubicBezTo>
                    <a:pt x="810" y="257"/>
                    <a:pt x="810" y="138"/>
                    <a:pt x="739" y="54"/>
                  </a:cubicBezTo>
                  <a:cubicBezTo>
                    <a:pt x="697" y="19"/>
                    <a:pt x="647" y="1"/>
                    <a:pt x="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3"/>
            <p:cNvSpPr/>
            <p:nvPr/>
          </p:nvSpPr>
          <p:spPr>
            <a:xfrm>
              <a:off x="5304931" y="1502544"/>
              <a:ext cx="56105" cy="54066"/>
            </a:xfrm>
            <a:custGeom>
              <a:avLst/>
              <a:gdLst/>
              <a:ahLst/>
              <a:cxnLst/>
              <a:rect l="l" t="t" r="r" b="b"/>
              <a:pathLst>
                <a:path w="798" h="769" extrusionOk="0">
                  <a:moveTo>
                    <a:pt x="585" y="0"/>
                  </a:moveTo>
                  <a:cubicBezTo>
                    <a:pt x="536" y="0"/>
                    <a:pt x="488" y="18"/>
                    <a:pt x="453" y="54"/>
                  </a:cubicBezTo>
                  <a:lnTo>
                    <a:pt x="72" y="447"/>
                  </a:lnTo>
                  <a:cubicBezTo>
                    <a:pt x="0" y="518"/>
                    <a:pt x="0" y="637"/>
                    <a:pt x="72" y="709"/>
                  </a:cubicBezTo>
                  <a:cubicBezTo>
                    <a:pt x="95" y="756"/>
                    <a:pt x="155" y="768"/>
                    <a:pt x="203" y="768"/>
                  </a:cubicBezTo>
                  <a:cubicBezTo>
                    <a:pt x="262" y="768"/>
                    <a:pt x="310" y="756"/>
                    <a:pt x="333" y="709"/>
                  </a:cubicBezTo>
                  <a:lnTo>
                    <a:pt x="726" y="328"/>
                  </a:lnTo>
                  <a:cubicBezTo>
                    <a:pt x="798" y="256"/>
                    <a:pt x="798" y="137"/>
                    <a:pt x="726" y="54"/>
                  </a:cubicBezTo>
                  <a:cubicBezTo>
                    <a:pt x="685" y="18"/>
                    <a:pt x="634" y="0"/>
                    <a:pt x="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 name="Google Shape;1127;p73"/>
          <p:cNvGrpSpPr/>
          <p:nvPr/>
        </p:nvGrpSpPr>
        <p:grpSpPr>
          <a:xfrm>
            <a:off x="6008782" y="1428053"/>
            <a:ext cx="461288" cy="462977"/>
            <a:chOff x="5499122" y="1441025"/>
            <a:chExt cx="461288" cy="462977"/>
          </a:xfrm>
        </p:grpSpPr>
        <p:sp>
          <p:nvSpPr>
            <p:cNvPr id="1128" name="Google Shape;1128;p73"/>
            <p:cNvSpPr/>
            <p:nvPr/>
          </p:nvSpPr>
          <p:spPr>
            <a:xfrm>
              <a:off x="5499122" y="1441025"/>
              <a:ext cx="461288" cy="261192"/>
            </a:xfrm>
            <a:custGeom>
              <a:avLst/>
              <a:gdLst/>
              <a:ahLst/>
              <a:cxnLst/>
              <a:rect l="l" t="t" r="r" b="b"/>
              <a:pathLst>
                <a:path w="6561" h="3715" extrusionOk="0">
                  <a:moveTo>
                    <a:pt x="3286" y="0"/>
                  </a:moveTo>
                  <a:cubicBezTo>
                    <a:pt x="2846" y="0"/>
                    <a:pt x="2477" y="369"/>
                    <a:pt x="2477" y="810"/>
                  </a:cubicBezTo>
                  <a:lnTo>
                    <a:pt x="2477" y="1048"/>
                  </a:lnTo>
                  <a:lnTo>
                    <a:pt x="2001" y="1048"/>
                  </a:lnTo>
                  <a:cubicBezTo>
                    <a:pt x="1548" y="1048"/>
                    <a:pt x="1179" y="1429"/>
                    <a:pt x="1179" y="1870"/>
                  </a:cubicBezTo>
                  <a:cubicBezTo>
                    <a:pt x="1179" y="1941"/>
                    <a:pt x="1191" y="2024"/>
                    <a:pt x="1203" y="2084"/>
                  </a:cubicBezTo>
                  <a:lnTo>
                    <a:pt x="822" y="2084"/>
                  </a:lnTo>
                  <a:cubicBezTo>
                    <a:pt x="358" y="2084"/>
                    <a:pt x="0" y="2453"/>
                    <a:pt x="0" y="2893"/>
                  </a:cubicBezTo>
                  <a:cubicBezTo>
                    <a:pt x="0" y="3346"/>
                    <a:pt x="369" y="3715"/>
                    <a:pt x="822" y="3715"/>
                  </a:cubicBezTo>
                  <a:lnTo>
                    <a:pt x="2215" y="3715"/>
                  </a:lnTo>
                  <a:lnTo>
                    <a:pt x="2191" y="3524"/>
                  </a:lnTo>
                  <a:cubicBezTo>
                    <a:pt x="1917" y="3453"/>
                    <a:pt x="1762" y="3227"/>
                    <a:pt x="1762" y="2977"/>
                  </a:cubicBezTo>
                  <a:cubicBezTo>
                    <a:pt x="1762" y="2691"/>
                    <a:pt x="1965" y="2453"/>
                    <a:pt x="2239" y="2405"/>
                  </a:cubicBezTo>
                  <a:lnTo>
                    <a:pt x="2239" y="2262"/>
                  </a:lnTo>
                  <a:cubicBezTo>
                    <a:pt x="2239" y="1941"/>
                    <a:pt x="2489" y="1679"/>
                    <a:pt x="2810" y="1679"/>
                  </a:cubicBezTo>
                  <a:cubicBezTo>
                    <a:pt x="2989" y="1679"/>
                    <a:pt x="3144" y="1750"/>
                    <a:pt x="3263" y="1881"/>
                  </a:cubicBezTo>
                  <a:cubicBezTo>
                    <a:pt x="3370" y="1762"/>
                    <a:pt x="3525" y="1679"/>
                    <a:pt x="3703" y="1679"/>
                  </a:cubicBezTo>
                  <a:cubicBezTo>
                    <a:pt x="4025" y="1679"/>
                    <a:pt x="4287" y="1929"/>
                    <a:pt x="4287" y="2262"/>
                  </a:cubicBezTo>
                  <a:lnTo>
                    <a:pt x="4287" y="2405"/>
                  </a:lnTo>
                  <a:cubicBezTo>
                    <a:pt x="4560" y="2453"/>
                    <a:pt x="4763" y="2691"/>
                    <a:pt x="4763" y="2977"/>
                  </a:cubicBezTo>
                  <a:cubicBezTo>
                    <a:pt x="4763" y="3227"/>
                    <a:pt x="4596" y="3429"/>
                    <a:pt x="4382" y="3524"/>
                  </a:cubicBezTo>
                  <a:lnTo>
                    <a:pt x="4346" y="3715"/>
                  </a:lnTo>
                  <a:lnTo>
                    <a:pt x="5751" y="3715"/>
                  </a:lnTo>
                  <a:cubicBezTo>
                    <a:pt x="6204" y="3715"/>
                    <a:pt x="6561" y="3346"/>
                    <a:pt x="6561" y="2893"/>
                  </a:cubicBezTo>
                  <a:cubicBezTo>
                    <a:pt x="6561" y="2453"/>
                    <a:pt x="6192" y="2084"/>
                    <a:pt x="5751" y="2084"/>
                  </a:cubicBezTo>
                  <a:lnTo>
                    <a:pt x="5370" y="2084"/>
                  </a:lnTo>
                  <a:cubicBezTo>
                    <a:pt x="5394" y="2024"/>
                    <a:pt x="5406" y="1941"/>
                    <a:pt x="5406" y="1870"/>
                  </a:cubicBezTo>
                  <a:cubicBezTo>
                    <a:pt x="5406" y="1429"/>
                    <a:pt x="5037" y="1048"/>
                    <a:pt x="4584" y="1048"/>
                  </a:cubicBezTo>
                  <a:lnTo>
                    <a:pt x="4108" y="1048"/>
                  </a:lnTo>
                  <a:lnTo>
                    <a:pt x="4108" y="810"/>
                  </a:lnTo>
                  <a:cubicBezTo>
                    <a:pt x="4108" y="369"/>
                    <a:pt x="3739" y="0"/>
                    <a:pt x="3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73"/>
            <p:cNvSpPr/>
            <p:nvPr/>
          </p:nvSpPr>
          <p:spPr>
            <a:xfrm>
              <a:off x="5648104" y="1585016"/>
              <a:ext cx="155801" cy="78815"/>
            </a:xfrm>
            <a:custGeom>
              <a:avLst/>
              <a:gdLst/>
              <a:ahLst/>
              <a:cxnLst/>
              <a:rect l="l" t="t" r="r" b="b"/>
              <a:pathLst>
                <a:path w="2216" h="1121" extrusionOk="0">
                  <a:moveTo>
                    <a:pt x="667" y="0"/>
                  </a:moveTo>
                  <a:cubicBezTo>
                    <a:pt x="560" y="0"/>
                    <a:pt x="477" y="95"/>
                    <a:pt x="477" y="191"/>
                  </a:cubicBezTo>
                  <a:lnTo>
                    <a:pt x="477" y="726"/>
                  </a:lnTo>
                  <a:lnTo>
                    <a:pt x="191" y="726"/>
                  </a:lnTo>
                  <a:cubicBezTo>
                    <a:pt x="84" y="726"/>
                    <a:pt x="1" y="822"/>
                    <a:pt x="1" y="929"/>
                  </a:cubicBezTo>
                  <a:cubicBezTo>
                    <a:pt x="1" y="1024"/>
                    <a:pt x="84" y="1119"/>
                    <a:pt x="191" y="1119"/>
                  </a:cubicBezTo>
                  <a:lnTo>
                    <a:pt x="1977" y="1119"/>
                  </a:lnTo>
                  <a:cubicBezTo>
                    <a:pt x="1986" y="1120"/>
                    <a:pt x="1995" y="1120"/>
                    <a:pt x="2004" y="1120"/>
                  </a:cubicBezTo>
                  <a:cubicBezTo>
                    <a:pt x="2132" y="1120"/>
                    <a:pt x="2215" y="1040"/>
                    <a:pt x="2215" y="929"/>
                  </a:cubicBezTo>
                  <a:cubicBezTo>
                    <a:pt x="2215" y="822"/>
                    <a:pt x="2120" y="726"/>
                    <a:pt x="2025" y="726"/>
                  </a:cubicBezTo>
                  <a:lnTo>
                    <a:pt x="1763" y="726"/>
                  </a:lnTo>
                  <a:lnTo>
                    <a:pt x="1763" y="214"/>
                  </a:lnTo>
                  <a:cubicBezTo>
                    <a:pt x="1763" y="107"/>
                    <a:pt x="1679" y="12"/>
                    <a:pt x="1572" y="12"/>
                  </a:cubicBezTo>
                  <a:cubicBezTo>
                    <a:pt x="1465" y="12"/>
                    <a:pt x="1382" y="107"/>
                    <a:pt x="1382" y="214"/>
                  </a:cubicBezTo>
                  <a:lnTo>
                    <a:pt x="1382" y="726"/>
                  </a:lnTo>
                  <a:lnTo>
                    <a:pt x="858" y="726"/>
                  </a:lnTo>
                  <a:lnTo>
                    <a:pt x="858" y="191"/>
                  </a:lnTo>
                  <a:cubicBezTo>
                    <a:pt x="858" y="95"/>
                    <a:pt x="775" y="0"/>
                    <a:pt x="6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73"/>
            <p:cNvSpPr/>
            <p:nvPr/>
          </p:nvSpPr>
          <p:spPr>
            <a:xfrm>
              <a:off x="5679954" y="1690478"/>
              <a:ext cx="278769" cy="213524"/>
            </a:xfrm>
            <a:custGeom>
              <a:avLst/>
              <a:gdLst/>
              <a:ahLst/>
              <a:cxnLst/>
              <a:rect l="l" t="t" r="r" b="b"/>
              <a:pathLst>
                <a:path w="3965" h="3037" extrusionOk="0">
                  <a:moveTo>
                    <a:pt x="0" y="0"/>
                  </a:moveTo>
                  <a:lnTo>
                    <a:pt x="60" y="393"/>
                  </a:lnTo>
                  <a:cubicBezTo>
                    <a:pt x="83" y="584"/>
                    <a:pt x="238" y="738"/>
                    <a:pt x="441" y="738"/>
                  </a:cubicBezTo>
                  <a:lnTo>
                    <a:pt x="512" y="738"/>
                  </a:lnTo>
                  <a:lnTo>
                    <a:pt x="512" y="2286"/>
                  </a:lnTo>
                  <a:cubicBezTo>
                    <a:pt x="512" y="2703"/>
                    <a:pt x="834" y="3036"/>
                    <a:pt x="1250" y="3036"/>
                  </a:cubicBezTo>
                  <a:cubicBezTo>
                    <a:pt x="1667" y="3036"/>
                    <a:pt x="2000" y="2703"/>
                    <a:pt x="2000" y="2286"/>
                  </a:cubicBezTo>
                  <a:lnTo>
                    <a:pt x="2000" y="1822"/>
                  </a:lnTo>
                  <a:cubicBezTo>
                    <a:pt x="2000" y="1608"/>
                    <a:pt x="2167" y="1453"/>
                    <a:pt x="2358" y="1453"/>
                  </a:cubicBezTo>
                  <a:lnTo>
                    <a:pt x="3774" y="1453"/>
                  </a:lnTo>
                  <a:cubicBezTo>
                    <a:pt x="3870" y="1453"/>
                    <a:pt x="3965" y="1358"/>
                    <a:pt x="3965" y="1250"/>
                  </a:cubicBezTo>
                  <a:cubicBezTo>
                    <a:pt x="3965" y="1155"/>
                    <a:pt x="3870" y="1060"/>
                    <a:pt x="3774" y="1060"/>
                  </a:cubicBezTo>
                  <a:lnTo>
                    <a:pt x="2346" y="1060"/>
                  </a:lnTo>
                  <a:cubicBezTo>
                    <a:pt x="1941" y="1060"/>
                    <a:pt x="1596" y="1405"/>
                    <a:pt x="1596" y="1810"/>
                  </a:cubicBezTo>
                  <a:lnTo>
                    <a:pt x="1596" y="2251"/>
                  </a:lnTo>
                  <a:cubicBezTo>
                    <a:pt x="1596" y="2441"/>
                    <a:pt x="1429" y="2608"/>
                    <a:pt x="1238" y="2608"/>
                  </a:cubicBezTo>
                  <a:cubicBezTo>
                    <a:pt x="1048" y="2608"/>
                    <a:pt x="881" y="2441"/>
                    <a:pt x="881" y="2251"/>
                  </a:cubicBezTo>
                  <a:lnTo>
                    <a:pt x="881" y="738"/>
                  </a:lnTo>
                  <a:lnTo>
                    <a:pt x="953" y="738"/>
                  </a:lnTo>
                  <a:cubicBezTo>
                    <a:pt x="1143" y="738"/>
                    <a:pt x="1310" y="584"/>
                    <a:pt x="1322" y="393"/>
                  </a:cubicBezTo>
                  <a:lnTo>
                    <a:pt x="13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1131;p73"/>
          <p:cNvGrpSpPr/>
          <p:nvPr/>
        </p:nvGrpSpPr>
        <p:grpSpPr>
          <a:xfrm>
            <a:off x="6712587" y="1428018"/>
            <a:ext cx="463820" cy="463046"/>
            <a:chOff x="6029806" y="1443486"/>
            <a:chExt cx="463820" cy="463046"/>
          </a:xfrm>
        </p:grpSpPr>
        <p:sp>
          <p:nvSpPr>
            <p:cNvPr id="1132" name="Google Shape;1132;p73"/>
            <p:cNvSpPr/>
            <p:nvPr/>
          </p:nvSpPr>
          <p:spPr>
            <a:xfrm>
              <a:off x="6264212" y="1443486"/>
              <a:ext cx="229413" cy="182589"/>
            </a:xfrm>
            <a:custGeom>
              <a:avLst/>
              <a:gdLst/>
              <a:ahLst/>
              <a:cxnLst/>
              <a:rect l="l" t="t" r="r" b="b"/>
              <a:pathLst>
                <a:path w="3263" h="2597" extrusionOk="0">
                  <a:moveTo>
                    <a:pt x="953" y="1"/>
                  </a:moveTo>
                  <a:cubicBezTo>
                    <a:pt x="620" y="1"/>
                    <a:pt x="370" y="275"/>
                    <a:pt x="370" y="596"/>
                  </a:cubicBezTo>
                  <a:lnTo>
                    <a:pt x="370" y="692"/>
                  </a:lnTo>
                  <a:lnTo>
                    <a:pt x="251" y="692"/>
                  </a:lnTo>
                  <a:cubicBezTo>
                    <a:pt x="144" y="692"/>
                    <a:pt x="72" y="763"/>
                    <a:pt x="60" y="870"/>
                  </a:cubicBezTo>
                  <a:lnTo>
                    <a:pt x="1" y="1942"/>
                  </a:lnTo>
                  <a:cubicBezTo>
                    <a:pt x="227" y="2025"/>
                    <a:pt x="370" y="2239"/>
                    <a:pt x="370" y="2477"/>
                  </a:cubicBezTo>
                  <a:lnTo>
                    <a:pt x="370" y="2597"/>
                  </a:lnTo>
                  <a:lnTo>
                    <a:pt x="727" y="2120"/>
                  </a:lnTo>
                  <a:cubicBezTo>
                    <a:pt x="822" y="2001"/>
                    <a:pt x="953" y="1930"/>
                    <a:pt x="1096" y="1894"/>
                  </a:cubicBezTo>
                  <a:lnTo>
                    <a:pt x="1037" y="858"/>
                  </a:lnTo>
                  <a:cubicBezTo>
                    <a:pt x="1037" y="751"/>
                    <a:pt x="953" y="668"/>
                    <a:pt x="846" y="668"/>
                  </a:cubicBezTo>
                  <a:lnTo>
                    <a:pt x="739" y="668"/>
                  </a:lnTo>
                  <a:lnTo>
                    <a:pt x="739" y="584"/>
                  </a:lnTo>
                  <a:cubicBezTo>
                    <a:pt x="739" y="465"/>
                    <a:pt x="834" y="370"/>
                    <a:pt x="953" y="370"/>
                  </a:cubicBezTo>
                  <a:lnTo>
                    <a:pt x="3061" y="370"/>
                  </a:lnTo>
                  <a:cubicBezTo>
                    <a:pt x="3168" y="370"/>
                    <a:pt x="3263" y="287"/>
                    <a:pt x="3263" y="180"/>
                  </a:cubicBezTo>
                  <a:cubicBezTo>
                    <a:pt x="3263" y="96"/>
                    <a:pt x="3168" y="1"/>
                    <a:pt x="30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73"/>
            <p:cNvSpPr/>
            <p:nvPr/>
          </p:nvSpPr>
          <p:spPr>
            <a:xfrm>
              <a:off x="6152915" y="1759942"/>
              <a:ext cx="54488" cy="52801"/>
            </a:xfrm>
            <a:custGeom>
              <a:avLst/>
              <a:gdLst/>
              <a:ahLst/>
              <a:cxnLst/>
              <a:rect l="l" t="t" r="r" b="b"/>
              <a:pathLst>
                <a:path w="775" h="751" extrusionOk="0">
                  <a:moveTo>
                    <a:pt x="774" y="0"/>
                  </a:moveTo>
                  <a:cubicBezTo>
                    <a:pt x="715" y="0"/>
                    <a:pt x="655" y="0"/>
                    <a:pt x="595" y="12"/>
                  </a:cubicBezTo>
                  <a:cubicBezTo>
                    <a:pt x="322" y="48"/>
                    <a:pt x="203" y="131"/>
                    <a:pt x="155" y="167"/>
                  </a:cubicBezTo>
                  <a:cubicBezTo>
                    <a:pt x="83" y="239"/>
                    <a:pt x="0" y="346"/>
                    <a:pt x="48" y="477"/>
                  </a:cubicBezTo>
                  <a:lnTo>
                    <a:pt x="119" y="405"/>
                  </a:lnTo>
                  <a:cubicBezTo>
                    <a:pt x="161" y="364"/>
                    <a:pt x="211" y="343"/>
                    <a:pt x="261" y="343"/>
                  </a:cubicBezTo>
                  <a:cubicBezTo>
                    <a:pt x="310" y="343"/>
                    <a:pt x="357" y="364"/>
                    <a:pt x="393" y="405"/>
                  </a:cubicBezTo>
                  <a:cubicBezTo>
                    <a:pt x="464" y="477"/>
                    <a:pt x="464" y="596"/>
                    <a:pt x="393" y="667"/>
                  </a:cubicBezTo>
                  <a:lnTo>
                    <a:pt x="322" y="739"/>
                  </a:lnTo>
                  <a:cubicBezTo>
                    <a:pt x="334" y="739"/>
                    <a:pt x="357" y="751"/>
                    <a:pt x="381" y="751"/>
                  </a:cubicBezTo>
                  <a:cubicBezTo>
                    <a:pt x="453" y="751"/>
                    <a:pt x="536" y="727"/>
                    <a:pt x="619" y="632"/>
                  </a:cubicBezTo>
                  <a:cubicBezTo>
                    <a:pt x="738" y="524"/>
                    <a:pt x="762" y="227"/>
                    <a:pt x="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73"/>
            <p:cNvSpPr/>
            <p:nvPr/>
          </p:nvSpPr>
          <p:spPr>
            <a:xfrm>
              <a:off x="6029806" y="1604210"/>
              <a:ext cx="463819" cy="302322"/>
            </a:xfrm>
            <a:custGeom>
              <a:avLst/>
              <a:gdLst/>
              <a:ahLst/>
              <a:cxnLst/>
              <a:rect l="l" t="t" r="r" b="b"/>
              <a:pathLst>
                <a:path w="6597" h="4300" extrusionOk="0">
                  <a:moveTo>
                    <a:pt x="4097" y="2144"/>
                  </a:moveTo>
                  <a:cubicBezTo>
                    <a:pt x="4192" y="2144"/>
                    <a:pt x="4287" y="2227"/>
                    <a:pt x="4287" y="2335"/>
                  </a:cubicBezTo>
                  <a:cubicBezTo>
                    <a:pt x="4287" y="2442"/>
                    <a:pt x="4192" y="2525"/>
                    <a:pt x="4097" y="2525"/>
                  </a:cubicBezTo>
                  <a:lnTo>
                    <a:pt x="3692" y="2525"/>
                  </a:lnTo>
                  <a:cubicBezTo>
                    <a:pt x="3585" y="2525"/>
                    <a:pt x="3501" y="2442"/>
                    <a:pt x="3501" y="2335"/>
                  </a:cubicBezTo>
                  <a:cubicBezTo>
                    <a:pt x="3501" y="2227"/>
                    <a:pt x="3585" y="2144"/>
                    <a:pt x="3692" y="2144"/>
                  </a:cubicBezTo>
                  <a:close/>
                  <a:moveTo>
                    <a:pt x="5371" y="2144"/>
                  </a:moveTo>
                  <a:cubicBezTo>
                    <a:pt x="5478" y="2144"/>
                    <a:pt x="5561" y="2227"/>
                    <a:pt x="5561" y="2335"/>
                  </a:cubicBezTo>
                  <a:cubicBezTo>
                    <a:pt x="5561" y="2442"/>
                    <a:pt x="5478" y="2525"/>
                    <a:pt x="5371" y="2525"/>
                  </a:cubicBezTo>
                  <a:lnTo>
                    <a:pt x="4966" y="2525"/>
                  </a:lnTo>
                  <a:cubicBezTo>
                    <a:pt x="4871" y="2525"/>
                    <a:pt x="4775" y="2442"/>
                    <a:pt x="4775" y="2335"/>
                  </a:cubicBezTo>
                  <a:cubicBezTo>
                    <a:pt x="4775" y="2227"/>
                    <a:pt x="4871" y="2144"/>
                    <a:pt x="4966" y="2144"/>
                  </a:cubicBezTo>
                  <a:close/>
                  <a:moveTo>
                    <a:pt x="4097" y="2918"/>
                  </a:moveTo>
                  <a:cubicBezTo>
                    <a:pt x="4192" y="2918"/>
                    <a:pt x="4287" y="3001"/>
                    <a:pt x="4287" y="3108"/>
                  </a:cubicBezTo>
                  <a:cubicBezTo>
                    <a:pt x="4287" y="3216"/>
                    <a:pt x="4192" y="3299"/>
                    <a:pt x="4097" y="3299"/>
                  </a:cubicBezTo>
                  <a:lnTo>
                    <a:pt x="3692" y="3299"/>
                  </a:lnTo>
                  <a:cubicBezTo>
                    <a:pt x="3585" y="3299"/>
                    <a:pt x="3501" y="3216"/>
                    <a:pt x="3501" y="3108"/>
                  </a:cubicBezTo>
                  <a:cubicBezTo>
                    <a:pt x="3501" y="3001"/>
                    <a:pt x="3585" y="2918"/>
                    <a:pt x="3692" y="2918"/>
                  </a:cubicBezTo>
                  <a:close/>
                  <a:moveTo>
                    <a:pt x="5371" y="2918"/>
                  </a:moveTo>
                  <a:cubicBezTo>
                    <a:pt x="5478" y="2918"/>
                    <a:pt x="5561" y="3001"/>
                    <a:pt x="5561" y="3108"/>
                  </a:cubicBezTo>
                  <a:cubicBezTo>
                    <a:pt x="5561" y="3216"/>
                    <a:pt x="5478" y="3299"/>
                    <a:pt x="5371" y="3299"/>
                  </a:cubicBezTo>
                  <a:lnTo>
                    <a:pt x="4966" y="3299"/>
                  </a:lnTo>
                  <a:cubicBezTo>
                    <a:pt x="4871" y="3299"/>
                    <a:pt x="4775" y="3216"/>
                    <a:pt x="4775" y="3108"/>
                  </a:cubicBezTo>
                  <a:cubicBezTo>
                    <a:pt x="4775" y="3001"/>
                    <a:pt x="4871" y="2918"/>
                    <a:pt x="4966" y="2918"/>
                  </a:cubicBezTo>
                  <a:close/>
                  <a:moveTo>
                    <a:pt x="2583" y="1876"/>
                  </a:moveTo>
                  <a:cubicBezTo>
                    <a:pt x="2652" y="1876"/>
                    <a:pt x="2700" y="1879"/>
                    <a:pt x="2716" y="1882"/>
                  </a:cubicBezTo>
                  <a:cubicBezTo>
                    <a:pt x="2811" y="1882"/>
                    <a:pt x="2894" y="1977"/>
                    <a:pt x="2894" y="2061"/>
                  </a:cubicBezTo>
                  <a:cubicBezTo>
                    <a:pt x="2930" y="2096"/>
                    <a:pt x="2966" y="2811"/>
                    <a:pt x="2644" y="3132"/>
                  </a:cubicBezTo>
                  <a:cubicBezTo>
                    <a:pt x="2466" y="3335"/>
                    <a:pt x="2275" y="3370"/>
                    <a:pt x="2144" y="3370"/>
                  </a:cubicBezTo>
                  <a:lnTo>
                    <a:pt x="2096" y="3370"/>
                  </a:lnTo>
                  <a:cubicBezTo>
                    <a:pt x="1989" y="3358"/>
                    <a:pt x="1870" y="3335"/>
                    <a:pt x="1787" y="3263"/>
                  </a:cubicBezTo>
                  <a:lnTo>
                    <a:pt x="1537" y="3525"/>
                  </a:lnTo>
                  <a:cubicBezTo>
                    <a:pt x="1489" y="3561"/>
                    <a:pt x="1442" y="3585"/>
                    <a:pt x="1394" y="3585"/>
                  </a:cubicBezTo>
                  <a:cubicBezTo>
                    <a:pt x="1358" y="3585"/>
                    <a:pt x="1299" y="3573"/>
                    <a:pt x="1263" y="3525"/>
                  </a:cubicBezTo>
                  <a:cubicBezTo>
                    <a:pt x="1192" y="3442"/>
                    <a:pt x="1192" y="3335"/>
                    <a:pt x="1263" y="3251"/>
                  </a:cubicBezTo>
                  <a:lnTo>
                    <a:pt x="1501" y="3013"/>
                  </a:lnTo>
                  <a:cubicBezTo>
                    <a:pt x="1323" y="2739"/>
                    <a:pt x="1346" y="2418"/>
                    <a:pt x="1620" y="2156"/>
                  </a:cubicBezTo>
                  <a:cubicBezTo>
                    <a:pt x="1861" y="1916"/>
                    <a:pt x="2345" y="1876"/>
                    <a:pt x="2583" y="1876"/>
                  </a:cubicBezTo>
                  <a:close/>
                  <a:moveTo>
                    <a:pt x="1251" y="1"/>
                  </a:moveTo>
                  <a:cubicBezTo>
                    <a:pt x="1192" y="1"/>
                    <a:pt x="1132" y="25"/>
                    <a:pt x="1084" y="72"/>
                  </a:cubicBezTo>
                  <a:lnTo>
                    <a:pt x="1" y="1608"/>
                  </a:lnTo>
                  <a:lnTo>
                    <a:pt x="1" y="4299"/>
                  </a:lnTo>
                  <a:lnTo>
                    <a:pt x="6573" y="4299"/>
                  </a:lnTo>
                  <a:lnTo>
                    <a:pt x="6573" y="191"/>
                  </a:lnTo>
                  <a:cubicBezTo>
                    <a:pt x="6597" y="84"/>
                    <a:pt x="6502" y="1"/>
                    <a:pt x="6395" y="1"/>
                  </a:cubicBezTo>
                  <a:lnTo>
                    <a:pt x="6180" y="1"/>
                  </a:lnTo>
                  <a:cubicBezTo>
                    <a:pt x="6121" y="1"/>
                    <a:pt x="6061" y="25"/>
                    <a:pt x="6025" y="72"/>
                  </a:cubicBezTo>
                  <a:lnTo>
                    <a:pt x="4954" y="1442"/>
                  </a:lnTo>
                  <a:lnTo>
                    <a:pt x="4954" y="191"/>
                  </a:lnTo>
                  <a:cubicBezTo>
                    <a:pt x="4954" y="84"/>
                    <a:pt x="4871" y="1"/>
                    <a:pt x="4763" y="1"/>
                  </a:cubicBezTo>
                  <a:lnTo>
                    <a:pt x="4525" y="1"/>
                  </a:lnTo>
                  <a:cubicBezTo>
                    <a:pt x="4466" y="1"/>
                    <a:pt x="4406" y="25"/>
                    <a:pt x="4371" y="72"/>
                  </a:cubicBezTo>
                  <a:lnTo>
                    <a:pt x="3323" y="1430"/>
                  </a:lnTo>
                  <a:lnTo>
                    <a:pt x="3323" y="191"/>
                  </a:lnTo>
                  <a:cubicBezTo>
                    <a:pt x="3323" y="84"/>
                    <a:pt x="3228" y="1"/>
                    <a:pt x="3120" y="1"/>
                  </a:cubicBezTo>
                  <a:lnTo>
                    <a:pt x="2882" y="1"/>
                  </a:lnTo>
                  <a:cubicBezTo>
                    <a:pt x="2823" y="1"/>
                    <a:pt x="2763" y="25"/>
                    <a:pt x="2739" y="72"/>
                  </a:cubicBezTo>
                  <a:lnTo>
                    <a:pt x="1680" y="1430"/>
                  </a:lnTo>
                  <a:lnTo>
                    <a:pt x="1680" y="191"/>
                  </a:lnTo>
                  <a:cubicBezTo>
                    <a:pt x="1680" y="84"/>
                    <a:pt x="1596" y="1"/>
                    <a:pt x="1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73"/>
          <p:cNvGrpSpPr/>
          <p:nvPr/>
        </p:nvGrpSpPr>
        <p:grpSpPr>
          <a:xfrm>
            <a:off x="7469615" y="1428439"/>
            <a:ext cx="280457" cy="462204"/>
            <a:chOff x="6590722" y="1443486"/>
            <a:chExt cx="280457" cy="462204"/>
          </a:xfrm>
        </p:grpSpPr>
        <p:sp>
          <p:nvSpPr>
            <p:cNvPr id="1136" name="Google Shape;1136;p73"/>
            <p:cNvSpPr/>
            <p:nvPr/>
          </p:nvSpPr>
          <p:spPr>
            <a:xfrm>
              <a:off x="6658498" y="1785042"/>
              <a:ext cx="143216" cy="26857"/>
            </a:xfrm>
            <a:custGeom>
              <a:avLst/>
              <a:gdLst/>
              <a:ahLst/>
              <a:cxnLst/>
              <a:rect l="l" t="t" r="r" b="b"/>
              <a:pathLst>
                <a:path w="2037" h="382" extrusionOk="0">
                  <a:moveTo>
                    <a:pt x="1" y="1"/>
                  </a:moveTo>
                  <a:lnTo>
                    <a:pt x="1" y="382"/>
                  </a:lnTo>
                  <a:lnTo>
                    <a:pt x="2036" y="382"/>
                  </a:lnTo>
                  <a:lnTo>
                    <a:pt x="20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73"/>
            <p:cNvSpPr/>
            <p:nvPr/>
          </p:nvSpPr>
          <p:spPr>
            <a:xfrm>
              <a:off x="6697027" y="1564907"/>
              <a:ext cx="67003" cy="87955"/>
            </a:xfrm>
            <a:custGeom>
              <a:avLst/>
              <a:gdLst/>
              <a:ahLst/>
              <a:cxnLst/>
              <a:rect l="l" t="t" r="r" b="b"/>
              <a:pathLst>
                <a:path w="953" h="1251" extrusionOk="0">
                  <a:moveTo>
                    <a:pt x="476" y="0"/>
                  </a:moveTo>
                  <a:cubicBezTo>
                    <a:pt x="262" y="227"/>
                    <a:pt x="0" y="572"/>
                    <a:pt x="0" y="798"/>
                  </a:cubicBezTo>
                  <a:cubicBezTo>
                    <a:pt x="0" y="953"/>
                    <a:pt x="48" y="1072"/>
                    <a:pt x="143" y="1167"/>
                  </a:cubicBezTo>
                  <a:cubicBezTo>
                    <a:pt x="179" y="1215"/>
                    <a:pt x="238" y="1227"/>
                    <a:pt x="298" y="1251"/>
                  </a:cubicBezTo>
                  <a:lnTo>
                    <a:pt x="298" y="822"/>
                  </a:lnTo>
                  <a:cubicBezTo>
                    <a:pt x="298" y="715"/>
                    <a:pt x="381" y="631"/>
                    <a:pt x="476" y="631"/>
                  </a:cubicBezTo>
                  <a:cubicBezTo>
                    <a:pt x="584" y="631"/>
                    <a:pt x="679" y="715"/>
                    <a:pt x="679" y="822"/>
                  </a:cubicBezTo>
                  <a:lnTo>
                    <a:pt x="679" y="1251"/>
                  </a:lnTo>
                  <a:cubicBezTo>
                    <a:pt x="715" y="1227"/>
                    <a:pt x="774" y="1215"/>
                    <a:pt x="822" y="1167"/>
                  </a:cubicBezTo>
                  <a:cubicBezTo>
                    <a:pt x="917" y="1096"/>
                    <a:pt x="953" y="977"/>
                    <a:pt x="953" y="798"/>
                  </a:cubicBezTo>
                  <a:cubicBezTo>
                    <a:pt x="953" y="536"/>
                    <a:pt x="679" y="203"/>
                    <a:pt x="4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3"/>
            <p:cNvSpPr/>
            <p:nvPr/>
          </p:nvSpPr>
          <p:spPr>
            <a:xfrm>
              <a:off x="6658498" y="1838617"/>
              <a:ext cx="143216" cy="67073"/>
            </a:xfrm>
            <a:custGeom>
              <a:avLst/>
              <a:gdLst/>
              <a:ahLst/>
              <a:cxnLst/>
              <a:rect l="l" t="t" r="r" b="b"/>
              <a:pathLst>
                <a:path w="2037" h="954" extrusionOk="0">
                  <a:moveTo>
                    <a:pt x="1" y="1"/>
                  </a:moveTo>
                  <a:cubicBezTo>
                    <a:pt x="1" y="536"/>
                    <a:pt x="429" y="953"/>
                    <a:pt x="953" y="953"/>
                  </a:cubicBezTo>
                  <a:lnTo>
                    <a:pt x="1084" y="953"/>
                  </a:lnTo>
                  <a:cubicBezTo>
                    <a:pt x="1620" y="953"/>
                    <a:pt x="2036" y="513"/>
                    <a:pt x="20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3"/>
            <p:cNvSpPr/>
            <p:nvPr/>
          </p:nvSpPr>
          <p:spPr>
            <a:xfrm>
              <a:off x="6590722" y="1443486"/>
              <a:ext cx="280457" cy="313993"/>
            </a:xfrm>
            <a:custGeom>
              <a:avLst/>
              <a:gdLst/>
              <a:ahLst/>
              <a:cxnLst/>
              <a:rect l="l" t="t" r="r" b="b"/>
              <a:pathLst>
                <a:path w="3989" h="4466" extrusionOk="0">
                  <a:moveTo>
                    <a:pt x="1988" y="1"/>
                  </a:moveTo>
                  <a:cubicBezTo>
                    <a:pt x="893" y="1"/>
                    <a:pt x="0" y="894"/>
                    <a:pt x="0" y="2001"/>
                  </a:cubicBezTo>
                  <a:cubicBezTo>
                    <a:pt x="0" y="2549"/>
                    <a:pt x="226" y="3037"/>
                    <a:pt x="584" y="3418"/>
                  </a:cubicBezTo>
                  <a:cubicBezTo>
                    <a:pt x="834" y="3668"/>
                    <a:pt x="965" y="3990"/>
                    <a:pt x="965" y="4347"/>
                  </a:cubicBezTo>
                  <a:lnTo>
                    <a:pt x="965" y="4466"/>
                  </a:lnTo>
                  <a:lnTo>
                    <a:pt x="1786" y="4466"/>
                  </a:lnTo>
                  <a:lnTo>
                    <a:pt x="1786" y="3382"/>
                  </a:lnTo>
                  <a:cubicBezTo>
                    <a:pt x="1369" y="3311"/>
                    <a:pt x="1119" y="3001"/>
                    <a:pt x="1119" y="2537"/>
                  </a:cubicBezTo>
                  <a:cubicBezTo>
                    <a:pt x="1119" y="1989"/>
                    <a:pt x="1774" y="1370"/>
                    <a:pt x="1846" y="1311"/>
                  </a:cubicBezTo>
                  <a:cubicBezTo>
                    <a:pt x="1881" y="1281"/>
                    <a:pt x="1926" y="1266"/>
                    <a:pt x="1971" y="1266"/>
                  </a:cubicBezTo>
                  <a:cubicBezTo>
                    <a:pt x="2015" y="1266"/>
                    <a:pt x="2060" y="1281"/>
                    <a:pt x="2096" y="1311"/>
                  </a:cubicBezTo>
                  <a:cubicBezTo>
                    <a:pt x="2167" y="1370"/>
                    <a:pt x="2822" y="1989"/>
                    <a:pt x="2822" y="2537"/>
                  </a:cubicBezTo>
                  <a:cubicBezTo>
                    <a:pt x="2822" y="3001"/>
                    <a:pt x="2572" y="3323"/>
                    <a:pt x="2155" y="3382"/>
                  </a:cubicBezTo>
                  <a:lnTo>
                    <a:pt x="2155" y="4466"/>
                  </a:lnTo>
                  <a:lnTo>
                    <a:pt x="2989" y="4466"/>
                  </a:lnTo>
                  <a:lnTo>
                    <a:pt x="2989" y="4347"/>
                  </a:lnTo>
                  <a:cubicBezTo>
                    <a:pt x="2989" y="3990"/>
                    <a:pt x="3143" y="3668"/>
                    <a:pt x="3381" y="3418"/>
                  </a:cubicBezTo>
                  <a:cubicBezTo>
                    <a:pt x="3739" y="3061"/>
                    <a:pt x="3953" y="2549"/>
                    <a:pt x="3953" y="2001"/>
                  </a:cubicBezTo>
                  <a:cubicBezTo>
                    <a:pt x="3989" y="918"/>
                    <a:pt x="3096" y="25"/>
                    <a:pt x="1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 name="Google Shape;1140;p73"/>
          <p:cNvGrpSpPr/>
          <p:nvPr/>
        </p:nvGrpSpPr>
        <p:grpSpPr>
          <a:xfrm>
            <a:off x="1304803" y="1975787"/>
            <a:ext cx="464664" cy="463189"/>
            <a:chOff x="1853518" y="1979233"/>
            <a:chExt cx="464664" cy="463189"/>
          </a:xfrm>
        </p:grpSpPr>
        <p:sp>
          <p:nvSpPr>
            <p:cNvPr id="1141" name="Google Shape;1141;p73"/>
            <p:cNvSpPr/>
            <p:nvPr/>
          </p:nvSpPr>
          <p:spPr>
            <a:xfrm>
              <a:off x="2128914" y="1979233"/>
              <a:ext cx="188424" cy="188424"/>
            </a:xfrm>
            <a:custGeom>
              <a:avLst/>
              <a:gdLst/>
              <a:ahLst/>
              <a:cxnLst/>
              <a:rect l="l" t="t" r="r" b="b"/>
              <a:pathLst>
                <a:path w="2680" h="2680" extrusionOk="0">
                  <a:moveTo>
                    <a:pt x="1573" y="682"/>
                  </a:moveTo>
                  <a:cubicBezTo>
                    <a:pt x="1632" y="682"/>
                    <a:pt x="1691" y="707"/>
                    <a:pt x="1727" y="751"/>
                  </a:cubicBezTo>
                  <a:cubicBezTo>
                    <a:pt x="1787" y="822"/>
                    <a:pt x="1763" y="942"/>
                    <a:pt x="1691" y="1001"/>
                  </a:cubicBezTo>
                  <a:lnTo>
                    <a:pt x="1501" y="1156"/>
                  </a:lnTo>
                  <a:lnTo>
                    <a:pt x="1727" y="1156"/>
                  </a:lnTo>
                  <a:cubicBezTo>
                    <a:pt x="1787" y="1156"/>
                    <a:pt x="1822" y="1180"/>
                    <a:pt x="1870" y="1215"/>
                  </a:cubicBezTo>
                  <a:cubicBezTo>
                    <a:pt x="1918" y="1299"/>
                    <a:pt x="1906" y="1406"/>
                    <a:pt x="1834" y="1465"/>
                  </a:cubicBezTo>
                  <a:lnTo>
                    <a:pt x="1251" y="1965"/>
                  </a:lnTo>
                  <a:cubicBezTo>
                    <a:pt x="1215" y="2001"/>
                    <a:pt x="1180" y="2013"/>
                    <a:pt x="1132" y="2013"/>
                  </a:cubicBezTo>
                  <a:cubicBezTo>
                    <a:pt x="1084" y="2013"/>
                    <a:pt x="1025" y="2001"/>
                    <a:pt x="989" y="1954"/>
                  </a:cubicBezTo>
                  <a:cubicBezTo>
                    <a:pt x="929" y="1882"/>
                    <a:pt x="929" y="1763"/>
                    <a:pt x="1013" y="1704"/>
                  </a:cubicBezTo>
                  <a:lnTo>
                    <a:pt x="1227" y="1513"/>
                  </a:lnTo>
                  <a:lnTo>
                    <a:pt x="965" y="1513"/>
                  </a:lnTo>
                  <a:cubicBezTo>
                    <a:pt x="906" y="1513"/>
                    <a:pt x="846" y="1477"/>
                    <a:pt x="810" y="1430"/>
                  </a:cubicBezTo>
                  <a:cubicBezTo>
                    <a:pt x="775" y="1358"/>
                    <a:pt x="787" y="1251"/>
                    <a:pt x="858" y="1192"/>
                  </a:cubicBezTo>
                  <a:lnTo>
                    <a:pt x="1465" y="715"/>
                  </a:lnTo>
                  <a:cubicBezTo>
                    <a:pt x="1498" y="692"/>
                    <a:pt x="1536" y="682"/>
                    <a:pt x="1573" y="682"/>
                  </a:cubicBezTo>
                  <a:close/>
                  <a:moveTo>
                    <a:pt x="1334" y="1"/>
                  </a:moveTo>
                  <a:cubicBezTo>
                    <a:pt x="596" y="1"/>
                    <a:pt x="1" y="596"/>
                    <a:pt x="1" y="1346"/>
                  </a:cubicBezTo>
                  <a:cubicBezTo>
                    <a:pt x="1" y="2085"/>
                    <a:pt x="596" y="2680"/>
                    <a:pt x="1334" y="2680"/>
                  </a:cubicBezTo>
                  <a:cubicBezTo>
                    <a:pt x="2084" y="2680"/>
                    <a:pt x="2680" y="2085"/>
                    <a:pt x="2680" y="1346"/>
                  </a:cubicBezTo>
                  <a:cubicBezTo>
                    <a:pt x="2680" y="620"/>
                    <a:pt x="2084" y="1"/>
                    <a:pt x="1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73"/>
            <p:cNvSpPr/>
            <p:nvPr/>
          </p:nvSpPr>
          <p:spPr>
            <a:xfrm>
              <a:off x="1961511" y="2318117"/>
              <a:ext cx="57863" cy="48793"/>
            </a:xfrm>
            <a:custGeom>
              <a:avLst/>
              <a:gdLst/>
              <a:ahLst/>
              <a:cxnLst/>
              <a:rect l="l" t="t" r="r" b="b"/>
              <a:pathLst>
                <a:path w="823" h="694" extrusionOk="0">
                  <a:moveTo>
                    <a:pt x="401" y="1"/>
                  </a:moveTo>
                  <a:cubicBezTo>
                    <a:pt x="181" y="1"/>
                    <a:pt x="1" y="183"/>
                    <a:pt x="1" y="408"/>
                  </a:cubicBezTo>
                  <a:cubicBezTo>
                    <a:pt x="1" y="515"/>
                    <a:pt x="48" y="598"/>
                    <a:pt x="108" y="682"/>
                  </a:cubicBezTo>
                  <a:lnTo>
                    <a:pt x="703" y="682"/>
                  </a:lnTo>
                  <a:lnTo>
                    <a:pt x="703" y="694"/>
                  </a:lnTo>
                  <a:cubicBezTo>
                    <a:pt x="774" y="598"/>
                    <a:pt x="822" y="503"/>
                    <a:pt x="798" y="360"/>
                  </a:cubicBezTo>
                  <a:cubicBezTo>
                    <a:pt x="786" y="182"/>
                    <a:pt x="643" y="39"/>
                    <a:pt x="441" y="3"/>
                  </a:cubicBezTo>
                  <a:cubicBezTo>
                    <a:pt x="428" y="2"/>
                    <a:pt x="414" y="1"/>
                    <a:pt x="4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73"/>
            <p:cNvSpPr/>
            <p:nvPr/>
          </p:nvSpPr>
          <p:spPr>
            <a:xfrm>
              <a:off x="2033506" y="2318258"/>
              <a:ext cx="283831" cy="48653"/>
            </a:xfrm>
            <a:custGeom>
              <a:avLst/>
              <a:gdLst/>
              <a:ahLst/>
              <a:cxnLst/>
              <a:rect l="l" t="t" r="r" b="b"/>
              <a:pathLst>
                <a:path w="4037" h="692" extrusionOk="0">
                  <a:moveTo>
                    <a:pt x="0" y="1"/>
                  </a:moveTo>
                  <a:cubicBezTo>
                    <a:pt x="72" y="120"/>
                    <a:pt x="120" y="251"/>
                    <a:pt x="120" y="418"/>
                  </a:cubicBezTo>
                  <a:cubicBezTo>
                    <a:pt x="108" y="513"/>
                    <a:pt x="96" y="620"/>
                    <a:pt x="60" y="692"/>
                  </a:cubicBezTo>
                  <a:lnTo>
                    <a:pt x="4037" y="692"/>
                  </a:lnTo>
                  <a:lnTo>
                    <a:pt x="4037" y="203"/>
                  </a:lnTo>
                  <a:cubicBezTo>
                    <a:pt x="4037" y="96"/>
                    <a:pt x="3941" y="1"/>
                    <a:pt x="3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73"/>
            <p:cNvSpPr/>
            <p:nvPr/>
          </p:nvSpPr>
          <p:spPr>
            <a:xfrm>
              <a:off x="1929732" y="2393628"/>
              <a:ext cx="386762" cy="48653"/>
            </a:xfrm>
            <a:custGeom>
              <a:avLst/>
              <a:gdLst/>
              <a:ahLst/>
              <a:cxnLst/>
              <a:rect l="l" t="t" r="r" b="b"/>
              <a:pathLst>
                <a:path w="5501" h="692" extrusionOk="0">
                  <a:moveTo>
                    <a:pt x="83" y="1"/>
                  </a:moveTo>
                  <a:cubicBezTo>
                    <a:pt x="107" y="96"/>
                    <a:pt x="119" y="179"/>
                    <a:pt x="119" y="286"/>
                  </a:cubicBezTo>
                  <a:cubicBezTo>
                    <a:pt x="119" y="441"/>
                    <a:pt x="83" y="572"/>
                    <a:pt x="0" y="691"/>
                  </a:cubicBezTo>
                  <a:lnTo>
                    <a:pt x="5298" y="691"/>
                  </a:lnTo>
                  <a:cubicBezTo>
                    <a:pt x="5406" y="691"/>
                    <a:pt x="5501" y="596"/>
                    <a:pt x="5501" y="501"/>
                  </a:cubicBezTo>
                  <a:lnTo>
                    <a:pt x="5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73"/>
            <p:cNvSpPr/>
            <p:nvPr/>
          </p:nvSpPr>
          <p:spPr>
            <a:xfrm>
              <a:off x="1854362" y="2393628"/>
              <a:ext cx="57863" cy="48793"/>
            </a:xfrm>
            <a:custGeom>
              <a:avLst/>
              <a:gdLst/>
              <a:ahLst/>
              <a:cxnLst/>
              <a:rect l="l" t="t" r="r" b="b"/>
              <a:pathLst>
                <a:path w="823" h="694" extrusionOk="0">
                  <a:moveTo>
                    <a:pt x="120" y="1"/>
                  </a:moveTo>
                  <a:cubicBezTo>
                    <a:pt x="48" y="96"/>
                    <a:pt x="1" y="203"/>
                    <a:pt x="24" y="334"/>
                  </a:cubicBezTo>
                  <a:cubicBezTo>
                    <a:pt x="36" y="512"/>
                    <a:pt x="179" y="679"/>
                    <a:pt x="382" y="691"/>
                  </a:cubicBezTo>
                  <a:cubicBezTo>
                    <a:pt x="395" y="692"/>
                    <a:pt x="408" y="693"/>
                    <a:pt x="422" y="693"/>
                  </a:cubicBezTo>
                  <a:cubicBezTo>
                    <a:pt x="642" y="693"/>
                    <a:pt x="822" y="511"/>
                    <a:pt x="822" y="286"/>
                  </a:cubicBezTo>
                  <a:cubicBezTo>
                    <a:pt x="822" y="179"/>
                    <a:pt x="774" y="84"/>
                    <a:pt x="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73"/>
            <p:cNvSpPr/>
            <p:nvPr/>
          </p:nvSpPr>
          <p:spPr>
            <a:xfrm>
              <a:off x="1853518" y="2211109"/>
              <a:ext cx="167472" cy="148279"/>
            </a:xfrm>
            <a:custGeom>
              <a:avLst/>
              <a:gdLst/>
              <a:ahLst/>
              <a:cxnLst/>
              <a:rect l="l" t="t" r="r" b="b"/>
              <a:pathLst>
                <a:path w="2382" h="2109" extrusionOk="0">
                  <a:moveTo>
                    <a:pt x="2025" y="1"/>
                  </a:moveTo>
                  <a:lnTo>
                    <a:pt x="108" y="1454"/>
                  </a:lnTo>
                  <a:cubicBezTo>
                    <a:pt x="13" y="1513"/>
                    <a:pt x="1" y="1632"/>
                    <a:pt x="60" y="1727"/>
                  </a:cubicBezTo>
                  <a:lnTo>
                    <a:pt x="310" y="2061"/>
                  </a:lnTo>
                  <a:cubicBezTo>
                    <a:pt x="334" y="2085"/>
                    <a:pt x="346" y="2096"/>
                    <a:pt x="370" y="2108"/>
                  </a:cubicBezTo>
                  <a:lnTo>
                    <a:pt x="2382" y="572"/>
                  </a:lnTo>
                  <a:cubicBezTo>
                    <a:pt x="2310" y="537"/>
                    <a:pt x="2239" y="453"/>
                    <a:pt x="2179" y="382"/>
                  </a:cubicBezTo>
                  <a:cubicBezTo>
                    <a:pt x="2084" y="263"/>
                    <a:pt x="2037" y="132"/>
                    <a:pt x="2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73"/>
            <p:cNvSpPr/>
            <p:nvPr/>
          </p:nvSpPr>
          <p:spPr>
            <a:xfrm>
              <a:off x="2019304" y="2176447"/>
              <a:ext cx="59480" cy="56527"/>
            </a:xfrm>
            <a:custGeom>
              <a:avLst/>
              <a:gdLst/>
              <a:ahLst/>
              <a:cxnLst/>
              <a:rect l="l" t="t" r="r" b="b"/>
              <a:pathLst>
                <a:path w="846" h="804" extrusionOk="0">
                  <a:moveTo>
                    <a:pt x="450" y="1"/>
                  </a:moveTo>
                  <a:cubicBezTo>
                    <a:pt x="364" y="1"/>
                    <a:pt x="277" y="30"/>
                    <a:pt x="202" y="89"/>
                  </a:cubicBezTo>
                  <a:cubicBezTo>
                    <a:pt x="24" y="220"/>
                    <a:pt x="0" y="470"/>
                    <a:pt x="131" y="649"/>
                  </a:cubicBezTo>
                  <a:cubicBezTo>
                    <a:pt x="191" y="732"/>
                    <a:pt x="274" y="792"/>
                    <a:pt x="369" y="804"/>
                  </a:cubicBezTo>
                  <a:lnTo>
                    <a:pt x="845" y="434"/>
                  </a:lnTo>
                  <a:cubicBezTo>
                    <a:pt x="845" y="339"/>
                    <a:pt x="834" y="232"/>
                    <a:pt x="774" y="161"/>
                  </a:cubicBezTo>
                  <a:cubicBezTo>
                    <a:pt x="691" y="57"/>
                    <a:pt x="571" y="1"/>
                    <a:pt x="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73"/>
            <p:cNvSpPr/>
            <p:nvPr/>
          </p:nvSpPr>
          <p:spPr>
            <a:xfrm>
              <a:off x="2260390" y="2244294"/>
              <a:ext cx="57793" cy="48090"/>
            </a:xfrm>
            <a:custGeom>
              <a:avLst/>
              <a:gdLst/>
              <a:ahLst/>
              <a:cxnLst/>
              <a:rect l="l" t="t" r="r" b="b"/>
              <a:pathLst>
                <a:path w="822" h="684" extrusionOk="0">
                  <a:moveTo>
                    <a:pt x="395" y="1"/>
                  </a:moveTo>
                  <a:cubicBezTo>
                    <a:pt x="181" y="1"/>
                    <a:pt x="0" y="179"/>
                    <a:pt x="0" y="398"/>
                  </a:cubicBezTo>
                  <a:cubicBezTo>
                    <a:pt x="0" y="505"/>
                    <a:pt x="48" y="601"/>
                    <a:pt x="107" y="672"/>
                  </a:cubicBezTo>
                  <a:lnTo>
                    <a:pt x="703" y="672"/>
                  </a:lnTo>
                  <a:lnTo>
                    <a:pt x="703" y="684"/>
                  </a:lnTo>
                  <a:cubicBezTo>
                    <a:pt x="774" y="601"/>
                    <a:pt x="822" y="493"/>
                    <a:pt x="810" y="362"/>
                  </a:cubicBezTo>
                  <a:cubicBezTo>
                    <a:pt x="798" y="184"/>
                    <a:pt x="643" y="29"/>
                    <a:pt x="453" y="5"/>
                  </a:cubicBezTo>
                  <a:cubicBezTo>
                    <a:pt x="433" y="2"/>
                    <a:pt x="414" y="1"/>
                    <a:pt x="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73"/>
            <p:cNvSpPr/>
            <p:nvPr/>
          </p:nvSpPr>
          <p:spPr>
            <a:xfrm>
              <a:off x="2057763" y="2243802"/>
              <a:ext cx="185120" cy="48582"/>
            </a:xfrm>
            <a:custGeom>
              <a:avLst/>
              <a:gdLst/>
              <a:ahLst/>
              <a:cxnLst/>
              <a:rect l="l" t="t" r="r" b="b"/>
              <a:pathLst>
                <a:path w="2633" h="691" extrusionOk="0">
                  <a:moveTo>
                    <a:pt x="310" y="0"/>
                  </a:moveTo>
                  <a:lnTo>
                    <a:pt x="1" y="238"/>
                  </a:lnTo>
                  <a:lnTo>
                    <a:pt x="1" y="631"/>
                  </a:lnTo>
                  <a:cubicBezTo>
                    <a:pt x="1" y="643"/>
                    <a:pt x="1" y="679"/>
                    <a:pt x="13" y="691"/>
                  </a:cubicBezTo>
                  <a:lnTo>
                    <a:pt x="2573" y="691"/>
                  </a:lnTo>
                  <a:cubicBezTo>
                    <a:pt x="2537" y="596"/>
                    <a:pt x="2525" y="512"/>
                    <a:pt x="2525" y="405"/>
                  </a:cubicBezTo>
                  <a:cubicBezTo>
                    <a:pt x="2525" y="274"/>
                    <a:pt x="2573" y="131"/>
                    <a:pt x="2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 name="Google Shape;1150;p73"/>
          <p:cNvGrpSpPr/>
          <p:nvPr/>
        </p:nvGrpSpPr>
        <p:grpSpPr>
          <a:xfrm>
            <a:off x="2033819" y="1975471"/>
            <a:ext cx="406028" cy="463821"/>
            <a:chOff x="2349962" y="1974241"/>
            <a:chExt cx="406028" cy="463821"/>
          </a:xfrm>
        </p:grpSpPr>
        <p:sp>
          <p:nvSpPr>
            <p:cNvPr id="1151" name="Google Shape;1151;p73"/>
            <p:cNvSpPr/>
            <p:nvPr/>
          </p:nvSpPr>
          <p:spPr>
            <a:xfrm>
              <a:off x="2439534" y="1974241"/>
              <a:ext cx="226039" cy="125640"/>
            </a:xfrm>
            <a:custGeom>
              <a:avLst/>
              <a:gdLst/>
              <a:ahLst/>
              <a:cxnLst/>
              <a:rect l="l" t="t" r="r" b="b"/>
              <a:pathLst>
                <a:path w="3215" h="1787" extrusionOk="0">
                  <a:moveTo>
                    <a:pt x="191" y="0"/>
                  </a:moveTo>
                  <a:cubicBezTo>
                    <a:pt x="95" y="0"/>
                    <a:pt x="0" y="96"/>
                    <a:pt x="0" y="191"/>
                  </a:cubicBezTo>
                  <a:cubicBezTo>
                    <a:pt x="0" y="298"/>
                    <a:pt x="95" y="393"/>
                    <a:pt x="191" y="393"/>
                  </a:cubicBezTo>
                  <a:lnTo>
                    <a:pt x="572" y="393"/>
                  </a:lnTo>
                  <a:cubicBezTo>
                    <a:pt x="595" y="536"/>
                    <a:pt x="655" y="667"/>
                    <a:pt x="726" y="786"/>
                  </a:cubicBezTo>
                  <a:lnTo>
                    <a:pt x="476" y="1048"/>
                  </a:lnTo>
                  <a:cubicBezTo>
                    <a:pt x="405" y="1120"/>
                    <a:pt x="405" y="1239"/>
                    <a:pt x="476" y="1310"/>
                  </a:cubicBezTo>
                  <a:cubicBezTo>
                    <a:pt x="524" y="1358"/>
                    <a:pt x="560" y="1370"/>
                    <a:pt x="607" y="1370"/>
                  </a:cubicBezTo>
                  <a:cubicBezTo>
                    <a:pt x="655" y="1370"/>
                    <a:pt x="714" y="1358"/>
                    <a:pt x="750" y="1310"/>
                  </a:cubicBezTo>
                  <a:lnTo>
                    <a:pt x="1000" y="1060"/>
                  </a:lnTo>
                  <a:cubicBezTo>
                    <a:pt x="1119" y="1143"/>
                    <a:pt x="1262" y="1203"/>
                    <a:pt x="1405" y="1227"/>
                  </a:cubicBezTo>
                  <a:lnTo>
                    <a:pt x="1405" y="1596"/>
                  </a:lnTo>
                  <a:cubicBezTo>
                    <a:pt x="1405" y="1703"/>
                    <a:pt x="1488" y="1786"/>
                    <a:pt x="1595" y="1786"/>
                  </a:cubicBezTo>
                  <a:cubicBezTo>
                    <a:pt x="1703" y="1786"/>
                    <a:pt x="1786" y="1703"/>
                    <a:pt x="1786" y="1596"/>
                  </a:cubicBezTo>
                  <a:lnTo>
                    <a:pt x="1786" y="1227"/>
                  </a:lnTo>
                  <a:cubicBezTo>
                    <a:pt x="1941" y="1191"/>
                    <a:pt x="2072" y="1132"/>
                    <a:pt x="2191" y="1060"/>
                  </a:cubicBezTo>
                  <a:lnTo>
                    <a:pt x="2441" y="1310"/>
                  </a:lnTo>
                  <a:cubicBezTo>
                    <a:pt x="2488" y="1358"/>
                    <a:pt x="2536" y="1370"/>
                    <a:pt x="2572" y="1370"/>
                  </a:cubicBezTo>
                  <a:cubicBezTo>
                    <a:pt x="2619" y="1370"/>
                    <a:pt x="2679" y="1358"/>
                    <a:pt x="2715" y="1310"/>
                  </a:cubicBezTo>
                  <a:cubicBezTo>
                    <a:pt x="2786" y="1239"/>
                    <a:pt x="2786" y="1120"/>
                    <a:pt x="2715" y="1048"/>
                  </a:cubicBezTo>
                  <a:lnTo>
                    <a:pt x="2453" y="786"/>
                  </a:lnTo>
                  <a:cubicBezTo>
                    <a:pt x="2548" y="667"/>
                    <a:pt x="2607" y="524"/>
                    <a:pt x="2619" y="393"/>
                  </a:cubicBezTo>
                  <a:lnTo>
                    <a:pt x="2988" y="393"/>
                  </a:lnTo>
                  <a:cubicBezTo>
                    <a:pt x="3096" y="393"/>
                    <a:pt x="3191" y="298"/>
                    <a:pt x="3191" y="191"/>
                  </a:cubicBezTo>
                  <a:cubicBezTo>
                    <a:pt x="3215" y="96"/>
                    <a:pt x="3143" y="12"/>
                    <a:pt x="30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73"/>
            <p:cNvSpPr/>
            <p:nvPr/>
          </p:nvSpPr>
          <p:spPr>
            <a:xfrm>
              <a:off x="2539090" y="2380270"/>
              <a:ext cx="26857" cy="56949"/>
            </a:xfrm>
            <a:custGeom>
              <a:avLst/>
              <a:gdLst/>
              <a:ahLst/>
              <a:cxnLst/>
              <a:rect l="l" t="t" r="r" b="b"/>
              <a:pathLst>
                <a:path w="382" h="810" extrusionOk="0">
                  <a:moveTo>
                    <a:pt x="191" y="0"/>
                  </a:moveTo>
                  <a:cubicBezTo>
                    <a:pt x="84" y="0"/>
                    <a:pt x="1" y="95"/>
                    <a:pt x="1" y="191"/>
                  </a:cubicBezTo>
                  <a:lnTo>
                    <a:pt x="1" y="810"/>
                  </a:lnTo>
                  <a:lnTo>
                    <a:pt x="370" y="810"/>
                  </a:lnTo>
                  <a:lnTo>
                    <a:pt x="370" y="191"/>
                  </a:lnTo>
                  <a:cubicBezTo>
                    <a:pt x="382" y="95"/>
                    <a:pt x="299" y="0"/>
                    <a:pt x="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73"/>
            <p:cNvSpPr/>
            <p:nvPr/>
          </p:nvSpPr>
          <p:spPr>
            <a:xfrm>
              <a:off x="2389264" y="2290697"/>
              <a:ext cx="326578" cy="147365"/>
            </a:xfrm>
            <a:custGeom>
              <a:avLst/>
              <a:gdLst/>
              <a:ahLst/>
              <a:cxnLst/>
              <a:rect l="l" t="t" r="r" b="b"/>
              <a:pathLst>
                <a:path w="4645" h="2096" extrusionOk="0">
                  <a:moveTo>
                    <a:pt x="1167" y="488"/>
                  </a:moveTo>
                  <a:cubicBezTo>
                    <a:pt x="1263" y="488"/>
                    <a:pt x="1358" y="572"/>
                    <a:pt x="1358" y="679"/>
                  </a:cubicBezTo>
                  <a:lnTo>
                    <a:pt x="1358" y="833"/>
                  </a:lnTo>
                  <a:cubicBezTo>
                    <a:pt x="1358" y="929"/>
                    <a:pt x="1263" y="1024"/>
                    <a:pt x="1167" y="1024"/>
                  </a:cubicBezTo>
                  <a:cubicBezTo>
                    <a:pt x="1060" y="1024"/>
                    <a:pt x="989" y="929"/>
                    <a:pt x="989" y="833"/>
                  </a:cubicBezTo>
                  <a:lnTo>
                    <a:pt x="989" y="679"/>
                  </a:lnTo>
                  <a:cubicBezTo>
                    <a:pt x="989" y="572"/>
                    <a:pt x="1060" y="488"/>
                    <a:pt x="1167" y="488"/>
                  </a:cubicBezTo>
                  <a:close/>
                  <a:moveTo>
                    <a:pt x="3486" y="448"/>
                  </a:moveTo>
                  <a:cubicBezTo>
                    <a:pt x="3598" y="448"/>
                    <a:pt x="3692" y="528"/>
                    <a:pt x="3692" y="655"/>
                  </a:cubicBezTo>
                  <a:lnTo>
                    <a:pt x="3692" y="833"/>
                  </a:lnTo>
                  <a:cubicBezTo>
                    <a:pt x="3692" y="940"/>
                    <a:pt x="3596" y="1028"/>
                    <a:pt x="3482" y="1028"/>
                  </a:cubicBezTo>
                  <a:cubicBezTo>
                    <a:pt x="3469" y="1028"/>
                    <a:pt x="3455" y="1026"/>
                    <a:pt x="3442" y="1024"/>
                  </a:cubicBezTo>
                  <a:cubicBezTo>
                    <a:pt x="3346" y="1012"/>
                    <a:pt x="3287" y="917"/>
                    <a:pt x="3287" y="833"/>
                  </a:cubicBezTo>
                  <a:lnTo>
                    <a:pt x="3287" y="655"/>
                  </a:lnTo>
                  <a:cubicBezTo>
                    <a:pt x="3287" y="560"/>
                    <a:pt x="3346" y="476"/>
                    <a:pt x="3442" y="452"/>
                  </a:cubicBezTo>
                  <a:cubicBezTo>
                    <a:pt x="3456" y="450"/>
                    <a:pt x="3471" y="448"/>
                    <a:pt x="3486" y="448"/>
                  </a:cubicBezTo>
                  <a:close/>
                  <a:moveTo>
                    <a:pt x="1" y="0"/>
                  </a:moveTo>
                  <a:lnTo>
                    <a:pt x="1" y="2084"/>
                  </a:lnTo>
                  <a:lnTo>
                    <a:pt x="1751" y="2084"/>
                  </a:lnTo>
                  <a:lnTo>
                    <a:pt x="1751" y="1488"/>
                  </a:lnTo>
                  <a:cubicBezTo>
                    <a:pt x="1751" y="1163"/>
                    <a:pt x="1993" y="902"/>
                    <a:pt x="2310" y="902"/>
                  </a:cubicBezTo>
                  <a:cubicBezTo>
                    <a:pt x="2329" y="902"/>
                    <a:pt x="2350" y="903"/>
                    <a:pt x="2370" y="905"/>
                  </a:cubicBezTo>
                  <a:cubicBezTo>
                    <a:pt x="2668" y="917"/>
                    <a:pt x="2906" y="1167"/>
                    <a:pt x="2906" y="1488"/>
                  </a:cubicBezTo>
                  <a:lnTo>
                    <a:pt x="2906" y="2096"/>
                  </a:lnTo>
                  <a:lnTo>
                    <a:pt x="4644" y="2096"/>
                  </a:lnTo>
                  <a:lnTo>
                    <a:pt x="46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73"/>
            <p:cNvSpPr/>
            <p:nvPr/>
          </p:nvSpPr>
          <p:spPr>
            <a:xfrm>
              <a:off x="2598571" y="2209491"/>
              <a:ext cx="34380" cy="41903"/>
            </a:xfrm>
            <a:custGeom>
              <a:avLst/>
              <a:gdLst/>
              <a:ahLst/>
              <a:cxnLst/>
              <a:rect l="l" t="t" r="r" b="b"/>
              <a:pathLst>
                <a:path w="489" h="596" extrusionOk="0">
                  <a:moveTo>
                    <a:pt x="0" y="0"/>
                  </a:moveTo>
                  <a:lnTo>
                    <a:pt x="0" y="595"/>
                  </a:lnTo>
                  <a:lnTo>
                    <a:pt x="488" y="595"/>
                  </a:lnTo>
                  <a:lnTo>
                    <a:pt x="4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73"/>
            <p:cNvSpPr/>
            <p:nvPr/>
          </p:nvSpPr>
          <p:spPr>
            <a:xfrm>
              <a:off x="2535786" y="2209491"/>
              <a:ext cx="34380" cy="41903"/>
            </a:xfrm>
            <a:custGeom>
              <a:avLst/>
              <a:gdLst/>
              <a:ahLst/>
              <a:cxnLst/>
              <a:rect l="l" t="t" r="r" b="b"/>
              <a:pathLst>
                <a:path w="489" h="596" extrusionOk="0">
                  <a:moveTo>
                    <a:pt x="0" y="0"/>
                  </a:moveTo>
                  <a:lnTo>
                    <a:pt x="0" y="595"/>
                  </a:lnTo>
                  <a:lnTo>
                    <a:pt x="488" y="595"/>
                  </a:lnTo>
                  <a:lnTo>
                    <a:pt x="4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73"/>
            <p:cNvSpPr/>
            <p:nvPr/>
          </p:nvSpPr>
          <p:spPr>
            <a:xfrm>
              <a:off x="2535786" y="2146706"/>
              <a:ext cx="34380" cy="34380"/>
            </a:xfrm>
            <a:custGeom>
              <a:avLst/>
              <a:gdLst/>
              <a:ahLst/>
              <a:cxnLst/>
              <a:rect l="l" t="t" r="r" b="b"/>
              <a:pathLst>
                <a:path w="489" h="489" extrusionOk="0">
                  <a:moveTo>
                    <a:pt x="0" y="0"/>
                  </a:moveTo>
                  <a:lnTo>
                    <a:pt x="0" y="488"/>
                  </a:lnTo>
                  <a:lnTo>
                    <a:pt x="488" y="488"/>
                  </a:lnTo>
                  <a:lnTo>
                    <a:pt x="4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73"/>
            <p:cNvSpPr/>
            <p:nvPr/>
          </p:nvSpPr>
          <p:spPr>
            <a:xfrm>
              <a:off x="2410216" y="2209491"/>
              <a:ext cx="34380" cy="41903"/>
            </a:xfrm>
            <a:custGeom>
              <a:avLst/>
              <a:gdLst/>
              <a:ahLst/>
              <a:cxnLst/>
              <a:rect l="l" t="t" r="r" b="b"/>
              <a:pathLst>
                <a:path w="489" h="596" extrusionOk="0">
                  <a:moveTo>
                    <a:pt x="0" y="0"/>
                  </a:moveTo>
                  <a:lnTo>
                    <a:pt x="0" y="595"/>
                  </a:lnTo>
                  <a:lnTo>
                    <a:pt x="488" y="595"/>
                  </a:lnTo>
                  <a:lnTo>
                    <a:pt x="4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73"/>
            <p:cNvSpPr/>
            <p:nvPr/>
          </p:nvSpPr>
          <p:spPr>
            <a:xfrm>
              <a:off x="2473001" y="2146706"/>
              <a:ext cx="34380" cy="34380"/>
            </a:xfrm>
            <a:custGeom>
              <a:avLst/>
              <a:gdLst/>
              <a:ahLst/>
              <a:cxnLst/>
              <a:rect l="l" t="t" r="r" b="b"/>
              <a:pathLst>
                <a:path w="489" h="489" extrusionOk="0">
                  <a:moveTo>
                    <a:pt x="0" y="0"/>
                  </a:moveTo>
                  <a:lnTo>
                    <a:pt x="0" y="488"/>
                  </a:lnTo>
                  <a:lnTo>
                    <a:pt x="488" y="488"/>
                  </a:lnTo>
                  <a:lnTo>
                    <a:pt x="4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73"/>
            <p:cNvSpPr/>
            <p:nvPr/>
          </p:nvSpPr>
          <p:spPr>
            <a:xfrm>
              <a:off x="2410216" y="2146706"/>
              <a:ext cx="34380" cy="34380"/>
            </a:xfrm>
            <a:custGeom>
              <a:avLst/>
              <a:gdLst/>
              <a:ahLst/>
              <a:cxnLst/>
              <a:rect l="l" t="t" r="r" b="b"/>
              <a:pathLst>
                <a:path w="489" h="489" extrusionOk="0">
                  <a:moveTo>
                    <a:pt x="0" y="0"/>
                  </a:moveTo>
                  <a:lnTo>
                    <a:pt x="0" y="488"/>
                  </a:lnTo>
                  <a:lnTo>
                    <a:pt x="488" y="488"/>
                  </a:lnTo>
                  <a:lnTo>
                    <a:pt x="4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3"/>
            <p:cNvSpPr/>
            <p:nvPr/>
          </p:nvSpPr>
          <p:spPr>
            <a:xfrm>
              <a:off x="2473001" y="2209491"/>
              <a:ext cx="34380" cy="41903"/>
            </a:xfrm>
            <a:custGeom>
              <a:avLst/>
              <a:gdLst/>
              <a:ahLst/>
              <a:cxnLst/>
              <a:rect l="l" t="t" r="r" b="b"/>
              <a:pathLst>
                <a:path w="489" h="596" extrusionOk="0">
                  <a:moveTo>
                    <a:pt x="0" y="0"/>
                  </a:moveTo>
                  <a:lnTo>
                    <a:pt x="0" y="595"/>
                  </a:lnTo>
                  <a:lnTo>
                    <a:pt x="488" y="595"/>
                  </a:lnTo>
                  <a:lnTo>
                    <a:pt x="4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3"/>
            <p:cNvSpPr/>
            <p:nvPr/>
          </p:nvSpPr>
          <p:spPr>
            <a:xfrm>
              <a:off x="2661356" y="2146706"/>
              <a:ext cx="34380" cy="34380"/>
            </a:xfrm>
            <a:custGeom>
              <a:avLst/>
              <a:gdLst/>
              <a:ahLst/>
              <a:cxnLst/>
              <a:rect l="l" t="t" r="r" b="b"/>
              <a:pathLst>
                <a:path w="489" h="489" extrusionOk="0">
                  <a:moveTo>
                    <a:pt x="0" y="0"/>
                  </a:moveTo>
                  <a:lnTo>
                    <a:pt x="0" y="488"/>
                  </a:lnTo>
                  <a:lnTo>
                    <a:pt x="488" y="488"/>
                  </a:lnTo>
                  <a:lnTo>
                    <a:pt x="4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73"/>
            <p:cNvSpPr/>
            <p:nvPr/>
          </p:nvSpPr>
          <p:spPr>
            <a:xfrm>
              <a:off x="2598571" y="2146706"/>
              <a:ext cx="34380" cy="34380"/>
            </a:xfrm>
            <a:custGeom>
              <a:avLst/>
              <a:gdLst/>
              <a:ahLst/>
              <a:cxnLst/>
              <a:rect l="l" t="t" r="r" b="b"/>
              <a:pathLst>
                <a:path w="489" h="489" extrusionOk="0">
                  <a:moveTo>
                    <a:pt x="0" y="0"/>
                  </a:moveTo>
                  <a:lnTo>
                    <a:pt x="0" y="488"/>
                  </a:lnTo>
                  <a:lnTo>
                    <a:pt x="488" y="488"/>
                  </a:lnTo>
                  <a:lnTo>
                    <a:pt x="4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73"/>
            <p:cNvSpPr/>
            <p:nvPr/>
          </p:nvSpPr>
          <p:spPr>
            <a:xfrm>
              <a:off x="2721609" y="2146706"/>
              <a:ext cx="34380" cy="34380"/>
            </a:xfrm>
            <a:custGeom>
              <a:avLst/>
              <a:gdLst/>
              <a:ahLst/>
              <a:cxnLst/>
              <a:rect l="l" t="t" r="r" b="b"/>
              <a:pathLst>
                <a:path w="489" h="489" extrusionOk="0">
                  <a:moveTo>
                    <a:pt x="0" y="0"/>
                  </a:moveTo>
                  <a:lnTo>
                    <a:pt x="0" y="488"/>
                  </a:lnTo>
                  <a:lnTo>
                    <a:pt x="489" y="488"/>
                  </a:lnTo>
                  <a:lnTo>
                    <a:pt x="489" y="191"/>
                  </a:lnTo>
                  <a:cubicBezTo>
                    <a:pt x="489" y="95"/>
                    <a:pt x="393" y="0"/>
                    <a:pt x="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3"/>
            <p:cNvSpPr/>
            <p:nvPr/>
          </p:nvSpPr>
          <p:spPr>
            <a:xfrm>
              <a:off x="2349962" y="2209491"/>
              <a:ext cx="33537" cy="41903"/>
            </a:xfrm>
            <a:custGeom>
              <a:avLst/>
              <a:gdLst/>
              <a:ahLst/>
              <a:cxnLst/>
              <a:rect l="l" t="t" r="r" b="b"/>
              <a:pathLst>
                <a:path w="477" h="596" extrusionOk="0">
                  <a:moveTo>
                    <a:pt x="0" y="0"/>
                  </a:moveTo>
                  <a:lnTo>
                    <a:pt x="0" y="405"/>
                  </a:lnTo>
                  <a:cubicBezTo>
                    <a:pt x="0" y="512"/>
                    <a:pt x="83" y="595"/>
                    <a:pt x="191" y="595"/>
                  </a:cubicBezTo>
                  <a:lnTo>
                    <a:pt x="476" y="595"/>
                  </a:lnTo>
                  <a:lnTo>
                    <a:pt x="4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73"/>
            <p:cNvSpPr/>
            <p:nvPr/>
          </p:nvSpPr>
          <p:spPr>
            <a:xfrm>
              <a:off x="2349962" y="2146706"/>
              <a:ext cx="33537" cy="34380"/>
            </a:xfrm>
            <a:custGeom>
              <a:avLst/>
              <a:gdLst/>
              <a:ahLst/>
              <a:cxnLst/>
              <a:rect l="l" t="t" r="r" b="b"/>
              <a:pathLst>
                <a:path w="477" h="489" extrusionOk="0">
                  <a:moveTo>
                    <a:pt x="191" y="0"/>
                  </a:moveTo>
                  <a:cubicBezTo>
                    <a:pt x="83" y="0"/>
                    <a:pt x="0" y="95"/>
                    <a:pt x="0" y="191"/>
                  </a:cubicBezTo>
                  <a:lnTo>
                    <a:pt x="0" y="488"/>
                  </a:lnTo>
                  <a:lnTo>
                    <a:pt x="476" y="488"/>
                  </a:lnTo>
                  <a:lnTo>
                    <a:pt x="4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73"/>
            <p:cNvSpPr/>
            <p:nvPr/>
          </p:nvSpPr>
          <p:spPr>
            <a:xfrm>
              <a:off x="2661356" y="2209491"/>
              <a:ext cx="34380" cy="41903"/>
            </a:xfrm>
            <a:custGeom>
              <a:avLst/>
              <a:gdLst/>
              <a:ahLst/>
              <a:cxnLst/>
              <a:rect l="l" t="t" r="r" b="b"/>
              <a:pathLst>
                <a:path w="489" h="596" extrusionOk="0">
                  <a:moveTo>
                    <a:pt x="0" y="0"/>
                  </a:moveTo>
                  <a:lnTo>
                    <a:pt x="0" y="595"/>
                  </a:lnTo>
                  <a:lnTo>
                    <a:pt x="488" y="595"/>
                  </a:lnTo>
                  <a:lnTo>
                    <a:pt x="4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73"/>
            <p:cNvSpPr/>
            <p:nvPr/>
          </p:nvSpPr>
          <p:spPr>
            <a:xfrm>
              <a:off x="2721609" y="2209491"/>
              <a:ext cx="34380" cy="41903"/>
            </a:xfrm>
            <a:custGeom>
              <a:avLst/>
              <a:gdLst/>
              <a:ahLst/>
              <a:cxnLst/>
              <a:rect l="l" t="t" r="r" b="b"/>
              <a:pathLst>
                <a:path w="489" h="596" extrusionOk="0">
                  <a:moveTo>
                    <a:pt x="0" y="0"/>
                  </a:moveTo>
                  <a:lnTo>
                    <a:pt x="0" y="595"/>
                  </a:lnTo>
                  <a:lnTo>
                    <a:pt x="286" y="595"/>
                  </a:lnTo>
                  <a:cubicBezTo>
                    <a:pt x="393" y="595"/>
                    <a:pt x="489" y="512"/>
                    <a:pt x="489" y="405"/>
                  </a:cubicBezTo>
                  <a:lnTo>
                    <a:pt x="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73"/>
          <p:cNvGrpSpPr/>
          <p:nvPr/>
        </p:nvGrpSpPr>
        <p:grpSpPr>
          <a:xfrm>
            <a:off x="2677087" y="1975859"/>
            <a:ext cx="461289" cy="463045"/>
            <a:chOff x="2804502" y="1979233"/>
            <a:chExt cx="461289" cy="463045"/>
          </a:xfrm>
        </p:grpSpPr>
        <p:sp>
          <p:nvSpPr>
            <p:cNvPr id="1169" name="Google Shape;1169;p73"/>
            <p:cNvSpPr/>
            <p:nvPr/>
          </p:nvSpPr>
          <p:spPr>
            <a:xfrm>
              <a:off x="2804502" y="1979233"/>
              <a:ext cx="438648" cy="463045"/>
            </a:xfrm>
            <a:custGeom>
              <a:avLst/>
              <a:gdLst/>
              <a:ahLst/>
              <a:cxnLst/>
              <a:rect l="l" t="t" r="r" b="b"/>
              <a:pathLst>
                <a:path w="6239" h="6586" extrusionOk="0">
                  <a:moveTo>
                    <a:pt x="1405" y="1656"/>
                  </a:moveTo>
                  <a:cubicBezTo>
                    <a:pt x="1500" y="1656"/>
                    <a:pt x="1596" y="1751"/>
                    <a:pt x="1596" y="1846"/>
                  </a:cubicBezTo>
                  <a:lnTo>
                    <a:pt x="1596" y="4394"/>
                  </a:lnTo>
                  <a:cubicBezTo>
                    <a:pt x="1941" y="4490"/>
                    <a:pt x="2191" y="4799"/>
                    <a:pt x="2191" y="5156"/>
                  </a:cubicBezTo>
                  <a:cubicBezTo>
                    <a:pt x="2191" y="5585"/>
                    <a:pt x="1834" y="5942"/>
                    <a:pt x="1381" y="5942"/>
                  </a:cubicBezTo>
                  <a:cubicBezTo>
                    <a:pt x="976" y="5942"/>
                    <a:pt x="607" y="5585"/>
                    <a:pt x="607" y="5156"/>
                  </a:cubicBezTo>
                  <a:cubicBezTo>
                    <a:pt x="607" y="4787"/>
                    <a:pt x="869" y="4490"/>
                    <a:pt x="1203" y="4394"/>
                  </a:cubicBezTo>
                  <a:lnTo>
                    <a:pt x="1203" y="1846"/>
                  </a:lnTo>
                  <a:cubicBezTo>
                    <a:pt x="1203" y="1751"/>
                    <a:pt x="1298" y="1656"/>
                    <a:pt x="1405" y="1656"/>
                  </a:cubicBezTo>
                  <a:close/>
                  <a:moveTo>
                    <a:pt x="1429" y="1"/>
                  </a:moveTo>
                  <a:cubicBezTo>
                    <a:pt x="976" y="1"/>
                    <a:pt x="595" y="382"/>
                    <a:pt x="595" y="834"/>
                  </a:cubicBezTo>
                  <a:lnTo>
                    <a:pt x="595" y="3990"/>
                  </a:lnTo>
                  <a:lnTo>
                    <a:pt x="560" y="4037"/>
                  </a:lnTo>
                  <a:cubicBezTo>
                    <a:pt x="203" y="4311"/>
                    <a:pt x="0" y="4728"/>
                    <a:pt x="0" y="5156"/>
                  </a:cubicBezTo>
                  <a:cubicBezTo>
                    <a:pt x="0" y="5942"/>
                    <a:pt x="655" y="6585"/>
                    <a:pt x="1453" y="6585"/>
                  </a:cubicBezTo>
                  <a:lnTo>
                    <a:pt x="4917" y="6585"/>
                  </a:lnTo>
                  <a:cubicBezTo>
                    <a:pt x="5298" y="6585"/>
                    <a:pt x="5620" y="6276"/>
                    <a:pt x="5620" y="5895"/>
                  </a:cubicBezTo>
                  <a:lnTo>
                    <a:pt x="5620" y="4156"/>
                  </a:lnTo>
                  <a:lnTo>
                    <a:pt x="5715" y="4156"/>
                  </a:lnTo>
                  <a:cubicBezTo>
                    <a:pt x="5941" y="4156"/>
                    <a:pt x="6120" y="3990"/>
                    <a:pt x="6156" y="3775"/>
                  </a:cubicBezTo>
                  <a:lnTo>
                    <a:pt x="6239" y="3037"/>
                  </a:lnTo>
                  <a:lnTo>
                    <a:pt x="4584" y="3037"/>
                  </a:lnTo>
                  <a:lnTo>
                    <a:pt x="4644" y="3751"/>
                  </a:lnTo>
                  <a:cubicBezTo>
                    <a:pt x="4679" y="3978"/>
                    <a:pt x="4858" y="4144"/>
                    <a:pt x="5084" y="4144"/>
                  </a:cubicBezTo>
                  <a:lnTo>
                    <a:pt x="5215" y="4144"/>
                  </a:lnTo>
                  <a:lnTo>
                    <a:pt x="5215" y="5895"/>
                  </a:lnTo>
                  <a:cubicBezTo>
                    <a:pt x="5215" y="6061"/>
                    <a:pt x="5084" y="6192"/>
                    <a:pt x="4906" y="6192"/>
                  </a:cubicBezTo>
                  <a:lnTo>
                    <a:pt x="2405" y="6192"/>
                  </a:lnTo>
                  <a:cubicBezTo>
                    <a:pt x="2679" y="5942"/>
                    <a:pt x="2858" y="5573"/>
                    <a:pt x="2858" y="5156"/>
                  </a:cubicBezTo>
                  <a:cubicBezTo>
                    <a:pt x="2858" y="4704"/>
                    <a:pt x="2655" y="4311"/>
                    <a:pt x="2310" y="4037"/>
                  </a:cubicBezTo>
                  <a:lnTo>
                    <a:pt x="2262" y="3990"/>
                  </a:lnTo>
                  <a:lnTo>
                    <a:pt x="2262" y="834"/>
                  </a:lnTo>
                  <a:cubicBezTo>
                    <a:pt x="2262" y="382"/>
                    <a:pt x="1893" y="1"/>
                    <a:pt x="1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73"/>
            <p:cNvSpPr/>
            <p:nvPr/>
          </p:nvSpPr>
          <p:spPr>
            <a:xfrm>
              <a:off x="3104998" y="2087226"/>
              <a:ext cx="160793" cy="77971"/>
            </a:xfrm>
            <a:custGeom>
              <a:avLst/>
              <a:gdLst/>
              <a:ahLst/>
              <a:cxnLst/>
              <a:rect l="l" t="t" r="r" b="b"/>
              <a:pathLst>
                <a:path w="2287" h="1109" extrusionOk="0">
                  <a:moveTo>
                    <a:pt x="751" y="1"/>
                  </a:moveTo>
                  <a:cubicBezTo>
                    <a:pt x="643" y="1"/>
                    <a:pt x="548" y="84"/>
                    <a:pt x="548" y="191"/>
                  </a:cubicBezTo>
                  <a:lnTo>
                    <a:pt x="548" y="715"/>
                  </a:lnTo>
                  <a:lnTo>
                    <a:pt x="191" y="715"/>
                  </a:lnTo>
                  <a:cubicBezTo>
                    <a:pt x="96" y="715"/>
                    <a:pt x="0" y="810"/>
                    <a:pt x="0" y="906"/>
                  </a:cubicBezTo>
                  <a:cubicBezTo>
                    <a:pt x="0" y="1013"/>
                    <a:pt x="96" y="1108"/>
                    <a:pt x="191" y="1108"/>
                  </a:cubicBezTo>
                  <a:lnTo>
                    <a:pt x="2096" y="1108"/>
                  </a:lnTo>
                  <a:cubicBezTo>
                    <a:pt x="2203" y="1108"/>
                    <a:pt x="2286" y="1013"/>
                    <a:pt x="2286" y="906"/>
                  </a:cubicBezTo>
                  <a:cubicBezTo>
                    <a:pt x="2275" y="810"/>
                    <a:pt x="2191" y="715"/>
                    <a:pt x="2072" y="715"/>
                  </a:cubicBezTo>
                  <a:lnTo>
                    <a:pt x="1715" y="715"/>
                  </a:lnTo>
                  <a:lnTo>
                    <a:pt x="1715" y="215"/>
                  </a:lnTo>
                  <a:cubicBezTo>
                    <a:pt x="1715" y="108"/>
                    <a:pt x="1620" y="13"/>
                    <a:pt x="1513" y="13"/>
                  </a:cubicBezTo>
                  <a:cubicBezTo>
                    <a:pt x="1417" y="13"/>
                    <a:pt x="1322" y="108"/>
                    <a:pt x="1322" y="215"/>
                  </a:cubicBezTo>
                  <a:lnTo>
                    <a:pt x="1322" y="715"/>
                  </a:lnTo>
                  <a:lnTo>
                    <a:pt x="941" y="715"/>
                  </a:lnTo>
                  <a:lnTo>
                    <a:pt x="941" y="191"/>
                  </a:lnTo>
                  <a:cubicBezTo>
                    <a:pt x="941" y="96"/>
                    <a:pt x="846" y="1"/>
                    <a:pt x="7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73"/>
            <p:cNvSpPr/>
            <p:nvPr/>
          </p:nvSpPr>
          <p:spPr>
            <a:xfrm>
              <a:off x="2998693" y="2203586"/>
              <a:ext cx="72065" cy="26857"/>
            </a:xfrm>
            <a:custGeom>
              <a:avLst/>
              <a:gdLst/>
              <a:ahLst/>
              <a:cxnLst/>
              <a:rect l="l" t="t" r="r" b="b"/>
              <a:pathLst>
                <a:path w="1025" h="382" extrusionOk="0">
                  <a:moveTo>
                    <a:pt x="203" y="1"/>
                  </a:moveTo>
                  <a:cubicBezTo>
                    <a:pt x="96" y="1"/>
                    <a:pt x="12" y="84"/>
                    <a:pt x="12" y="191"/>
                  </a:cubicBezTo>
                  <a:cubicBezTo>
                    <a:pt x="0" y="298"/>
                    <a:pt x="84" y="382"/>
                    <a:pt x="203" y="382"/>
                  </a:cubicBezTo>
                  <a:lnTo>
                    <a:pt x="834" y="382"/>
                  </a:lnTo>
                  <a:cubicBezTo>
                    <a:pt x="929" y="382"/>
                    <a:pt x="1024" y="298"/>
                    <a:pt x="1024" y="191"/>
                  </a:cubicBezTo>
                  <a:cubicBezTo>
                    <a:pt x="1024" y="84"/>
                    <a:pt x="929" y="1"/>
                    <a:pt x="8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73"/>
            <p:cNvSpPr/>
            <p:nvPr/>
          </p:nvSpPr>
          <p:spPr>
            <a:xfrm>
              <a:off x="2998693" y="2150011"/>
              <a:ext cx="72065" cy="27701"/>
            </a:xfrm>
            <a:custGeom>
              <a:avLst/>
              <a:gdLst/>
              <a:ahLst/>
              <a:cxnLst/>
              <a:rect l="l" t="t" r="r" b="b"/>
              <a:pathLst>
                <a:path w="1025" h="394" extrusionOk="0">
                  <a:moveTo>
                    <a:pt x="203" y="1"/>
                  </a:moveTo>
                  <a:cubicBezTo>
                    <a:pt x="96" y="1"/>
                    <a:pt x="12" y="84"/>
                    <a:pt x="12" y="191"/>
                  </a:cubicBezTo>
                  <a:cubicBezTo>
                    <a:pt x="0" y="298"/>
                    <a:pt x="84" y="394"/>
                    <a:pt x="203" y="394"/>
                  </a:cubicBezTo>
                  <a:lnTo>
                    <a:pt x="834" y="394"/>
                  </a:lnTo>
                  <a:cubicBezTo>
                    <a:pt x="929" y="394"/>
                    <a:pt x="1024" y="298"/>
                    <a:pt x="1024" y="191"/>
                  </a:cubicBezTo>
                  <a:cubicBezTo>
                    <a:pt x="1024" y="96"/>
                    <a:pt x="929" y="1"/>
                    <a:pt x="8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73"/>
            <p:cNvSpPr/>
            <p:nvPr/>
          </p:nvSpPr>
          <p:spPr>
            <a:xfrm>
              <a:off x="2998693" y="2095592"/>
              <a:ext cx="72065" cy="27701"/>
            </a:xfrm>
            <a:custGeom>
              <a:avLst/>
              <a:gdLst/>
              <a:ahLst/>
              <a:cxnLst/>
              <a:rect l="l" t="t" r="r" b="b"/>
              <a:pathLst>
                <a:path w="1025" h="394" extrusionOk="0">
                  <a:moveTo>
                    <a:pt x="203" y="1"/>
                  </a:moveTo>
                  <a:cubicBezTo>
                    <a:pt x="96" y="1"/>
                    <a:pt x="12" y="84"/>
                    <a:pt x="12" y="191"/>
                  </a:cubicBezTo>
                  <a:cubicBezTo>
                    <a:pt x="0" y="299"/>
                    <a:pt x="84" y="394"/>
                    <a:pt x="203" y="394"/>
                  </a:cubicBezTo>
                  <a:lnTo>
                    <a:pt x="834" y="394"/>
                  </a:lnTo>
                  <a:cubicBezTo>
                    <a:pt x="929" y="394"/>
                    <a:pt x="1024" y="299"/>
                    <a:pt x="1024" y="191"/>
                  </a:cubicBezTo>
                  <a:cubicBezTo>
                    <a:pt x="1024" y="96"/>
                    <a:pt x="929" y="1"/>
                    <a:pt x="8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73"/>
            <p:cNvSpPr/>
            <p:nvPr/>
          </p:nvSpPr>
          <p:spPr>
            <a:xfrm>
              <a:off x="2998693" y="2041174"/>
              <a:ext cx="72065" cy="27701"/>
            </a:xfrm>
            <a:custGeom>
              <a:avLst/>
              <a:gdLst/>
              <a:ahLst/>
              <a:cxnLst/>
              <a:rect l="l" t="t" r="r" b="b"/>
              <a:pathLst>
                <a:path w="1025" h="394" extrusionOk="0">
                  <a:moveTo>
                    <a:pt x="203" y="1"/>
                  </a:moveTo>
                  <a:cubicBezTo>
                    <a:pt x="96" y="1"/>
                    <a:pt x="12" y="84"/>
                    <a:pt x="12" y="191"/>
                  </a:cubicBezTo>
                  <a:cubicBezTo>
                    <a:pt x="0" y="299"/>
                    <a:pt x="84" y="394"/>
                    <a:pt x="203" y="394"/>
                  </a:cubicBezTo>
                  <a:lnTo>
                    <a:pt x="834" y="394"/>
                  </a:lnTo>
                  <a:cubicBezTo>
                    <a:pt x="929" y="394"/>
                    <a:pt x="1024" y="299"/>
                    <a:pt x="1024" y="191"/>
                  </a:cubicBezTo>
                  <a:cubicBezTo>
                    <a:pt x="1024" y="96"/>
                    <a:pt x="929" y="1"/>
                    <a:pt x="8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3"/>
            <p:cNvSpPr/>
            <p:nvPr/>
          </p:nvSpPr>
          <p:spPr>
            <a:xfrm>
              <a:off x="2874810" y="2312422"/>
              <a:ext cx="56105" cy="56176"/>
            </a:xfrm>
            <a:custGeom>
              <a:avLst/>
              <a:gdLst/>
              <a:ahLst/>
              <a:cxnLst/>
              <a:rect l="l" t="t" r="r" b="b"/>
              <a:pathLst>
                <a:path w="798" h="799" extrusionOk="0">
                  <a:moveTo>
                    <a:pt x="405" y="1"/>
                  </a:moveTo>
                  <a:cubicBezTo>
                    <a:pt x="179" y="1"/>
                    <a:pt x="0" y="179"/>
                    <a:pt x="0" y="405"/>
                  </a:cubicBezTo>
                  <a:cubicBezTo>
                    <a:pt x="0" y="620"/>
                    <a:pt x="179" y="798"/>
                    <a:pt x="405" y="798"/>
                  </a:cubicBezTo>
                  <a:cubicBezTo>
                    <a:pt x="631" y="798"/>
                    <a:pt x="798" y="620"/>
                    <a:pt x="798" y="405"/>
                  </a:cubicBezTo>
                  <a:cubicBezTo>
                    <a:pt x="798" y="179"/>
                    <a:pt x="619" y="1"/>
                    <a:pt x="4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 name="Google Shape;1176;p73"/>
          <p:cNvGrpSpPr/>
          <p:nvPr/>
        </p:nvGrpSpPr>
        <p:grpSpPr>
          <a:xfrm>
            <a:off x="3354545" y="2005598"/>
            <a:ext cx="463047" cy="403567"/>
            <a:chOff x="3252293" y="1962499"/>
            <a:chExt cx="463047" cy="403567"/>
          </a:xfrm>
        </p:grpSpPr>
        <p:sp>
          <p:nvSpPr>
            <p:cNvPr id="1177" name="Google Shape;1177;p73"/>
            <p:cNvSpPr/>
            <p:nvPr/>
          </p:nvSpPr>
          <p:spPr>
            <a:xfrm>
              <a:off x="3507651" y="2078015"/>
              <a:ext cx="86267" cy="85494"/>
            </a:xfrm>
            <a:custGeom>
              <a:avLst/>
              <a:gdLst/>
              <a:ahLst/>
              <a:cxnLst/>
              <a:rect l="l" t="t" r="r" b="b"/>
              <a:pathLst>
                <a:path w="1227" h="1216" extrusionOk="0">
                  <a:moveTo>
                    <a:pt x="620" y="1"/>
                  </a:moveTo>
                  <a:cubicBezTo>
                    <a:pt x="274" y="1"/>
                    <a:pt x="0" y="263"/>
                    <a:pt x="0" y="608"/>
                  </a:cubicBezTo>
                  <a:cubicBezTo>
                    <a:pt x="0" y="953"/>
                    <a:pt x="274" y="1215"/>
                    <a:pt x="620" y="1215"/>
                  </a:cubicBezTo>
                  <a:cubicBezTo>
                    <a:pt x="953" y="1215"/>
                    <a:pt x="1227" y="953"/>
                    <a:pt x="1227" y="608"/>
                  </a:cubicBezTo>
                  <a:cubicBezTo>
                    <a:pt x="1227" y="263"/>
                    <a:pt x="941" y="1"/>
                    <a:pt x="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3"/>
            <p:cNvSpPr/>
            <p:nvPr/>
          </p:nvSpPr>
          <p:spPr>
            <a:xfrm>
              <a:off x="3629003" y="2006864"/>
              <a:ext cx="86338" cy="85494"/>
            </a:xfrm>
            <a:custGeom>
              <a:avLst/>
              <a:gdLst/>
              <a:ahLst/>
              <a:cxnLst/>
              <a:rect l="l" t="t" r="r" b="b"/>
              <a:pathLst>
                <a:path w="1228" h="1216" extrusionOk="0">
                  <a:moveTo>
                    <a:pt x="620" y="1"/>
                  </a:moveTo>
                  <a:cubicBezTo>
                    <a:pt x="275" y="1"/>
                    <a:pt x="1" y="263"/>
                    <a:pt x="1" y="608"/>
                  </a:cubicBezTo>
                  <a:cubicBezTo>
                    <a:pt x="1" y="953"/>
                    <a:pt x="275" y="1215"/>
                    <a:pt x="620" y="1215"/>
                  </a:cubicBezTo>
                  <a:cubicBezTo>
                    <a:pt x="953" y="1215"/>
                    <a:pt x="1227" y="953"/>
                    <a:pt x="1227" y="608"/>
                  </a:cubicBezTo>
                  <a:cubicBezTo>
                    <a:pt x="1227" y="287"/>
                    <a:pt x="953" y="1"/>
                    <a:pt x="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3"/>
            <p:cNvSpPr/>
            <p:nvPr/>
          </p:nvSpPr>
          <p:spPr>
            <a:xfrm>
              <a:off x="3429821" y="1962499"/>
              <a:ext cx="85424" cy="86338"/>
            </a:xfrm>
            <a:custGeom>
              <a:avLst/>
              <a:gdLst/>
              <a:ahLst/>
              <a:cxnLst/>
              <a:rect l="l" t="t" r="r" b="b"/>
              <a:pathLst>
                <a:path w="1215" h="1228" extrusionOk="0">
                  <a:moveTo>
                    <a:pt x="607" y="1"/>
                  </a:moveTo>
                  <a:cubicBezTo>
                    <a:pt x="262" y="1"/>
                    <a:pt x="0" y="275"/>
                    <a:pt x="0" y="620"/>
                  </a:cubicBezTo>
                  <a:cubicBezTo>
                    <a:pt x="0" y="953"/>
                    <a:pt x="262" y="1227"/>
                    <a:pt x="607" y="1227"/>
                  </a:cubicBezTo>
                  <a:cubicBezTo>
                    <a:pt x="953" y="1227"/>
                    <a:pt x="1215" y="953"/>
                    <a:pt x="1215" y="620"/>
                  </a:cubicBezTo>
                  <a:cubicBezTo>
                    <a:pt x="1215" y="275"/>
                    <a:pt x="929" y="1"/>
                    <a:pt x="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3"/>
            <p:cNvSpPr/>
            <p:nvPr/>
          </p:nvSpPr>
          <p:spPr>
            <a:xfrm>
              <a:off x="3252293" y="2169275"/>
              <a:ext cx="375934" cy="196791"/>
            </a:xfrm>
            <a:custGeom>
              <a:avLst/>
              <a:gdLst/>
              <a:ahLst/>
              <a:cxnLst/>
              <a:rect l="l" t="t" r="r" b="b"/>
              <a:pathLst>
                <a:path w="5347" h="2799" extrusionOk="0">
                  <a:moveTo>
                    <a:pt x="1" y="1"/>
                  </a:moveTo>
                  <a:lnTo>
                    <a:pt x="1" y="1156"/>
                  </a:lnTo>
                  <a:lnTo>
                    <a:pt x="703" y="1156"/>
                  </a:lnTo>
                  <a:lnTo>
                    <a:pt x="2108" y="2537"/>
                  </a:lnTo>
                  <a:cubicBezTo>
                    <a:pt x="2263" y="2703"/>
                    <a:pt x="2489" y="2799"/>
                    <a:pt x="2716" y="2799"/>
                  </a:cubicBezTo>
                  <a:lnTo>
                    <a:pt x="4978" y="2799"/>
                  </a:lnTo>
                  <a:cubicBezTo>
                    <a:pt x="5180" y="2799"/>
                    <a:pt x="5347" y="2632"/>
                    <a:pt x="5347" y="2418"/>
                  </a:cubicBezTo>
                  <a:cubicBezTo>
                    <a:pt x="5347" y="2215"/>
                    <a:pt x="5180" y="2049"/>
                    <a:pt x="4978" y="2049"/>
                  </a:cubicBezTo>
                  <a:lnTo>
                    <a:pt x="3299" y="2049"/>
                  </a:lnTo>
                  <a:cubicBezTo>
                    <a:pt x="3192" y="2096"/>
                    <a:pt x="3097" y="2108"/>
                    <a:pt x="3001" y="2108"/>
                  </a:cubicBezTo>
                  <a:cubicBezTo>
                    <a:pt x="2787" y="2108"/>
                    <a:pt x="2597" y="2037"/>
                    <a:pt x="2430" y="1870"/>
                  </a:cubicBezTo>
                  <a:lnTo>
                    <a:pt x="1930" y="1370"/>
                  </a:lnTo>
                  <a:cubicBezTo>
                    <a:pt x="1846" y="1287"/>
                    <a:pt x="1846" y="1167"/>
                    <a:pt x="1930" y="1096"/>
                  </a:cubicBezTo>
                  <a:cubicBezTo>
                    <a:pt x="1966" y="1060"/>
                    <a:pt x="2013" y="1042"/>
                    <a:pt x="2061" y="1042"/>
                  </a:cubicBezTo>
                  <a:cubicBezTo>
                    <a:pt x="2108" y="1042"/>
                    <a:pt x="2156" y="1060"/>
                    <a:pt x="2192" y="1096"/>
                  </a:cubicBezTo>
                  <a:lnTo>
                    <a:pt x="2704" y="1608"/>
                  </a:lnTo>
                  <a:cubicBezTo>
                    <a:pt x="2781" y="1685"/>
                    <a:pt x="2885" y="1724"/>
                    <a:pt x="2989" y="1724"/>
                  </a:cubicBezTo>
                  <a:cubicBezTo>
                    <a:pt x="3094" y="1724"/>
                    <a:pt x="3198" y="1685"/>
                    <a:pt x="3275" y="1608"/>
                  </a:cubicBezTo>
                  <a:cubicBezTo>
                    <a:pt x="3323" y="1560"/>
                    <a:pt x="3323" y="1489"/>
                    <a:pt x="3275" y="1441"/>
                  </a:cubicBezTo>
                  <a:lnTo>
                    <a:pt x="2180" y="334"/>
                  </a:lnTo>
                  <a:cubicBezTo>
                    <a:pt x="1954" y="132"/>
                    <a:pt x="1668" y="1"/>
                    <a:pt x="1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 name="Google Shape;1181;p73"/>
          <p:cNvGrpSpPr/>
          <p:nvPr/>
        </p:nvGrpSpPr>
        <p:grpSpPr>
          <a:xfrm>
            <a:off x="4007282" y="1976315"/>
            <a:ext cx="462131" cy="462133"/>
            <a:chOff x="3848363" y="1990130"/>
            <a:chExt cx="462131" cy="462133"/>
          </a:xfrm>
        </p:grpSpPr>
        <p:sp>
          <p:nvSpPr>
            <p:cNvPr id="1182" name="Google Shape;1182;p73"/>
            <p:cNvSpPr/>
            <p:nvPr/>
          </p:nvSpPr>
          <p:spPr>
            <a:xfrm>
              <a:off x="3848363" y="2199859"/>
              <a:ext cx="462131" cy="252404"/>
            </a:xfrm>
            <a:custGeom>
              <a:avLst/>
              <a:gdLst/>
              <a:ahLst/>
              <a:cxnLst/>
              <a:rect l="l" t="t" r="r" b="b"/>
              <a:pathLst>
                <a:path w="6573" h="3590" extrusionOk="0">
                  <a:moveTo>
                    <a:pt x="2051" y="1530"/>
                  </a:moveTo>
                  <a:cubicBezTo>
                    <a:pt x="2085" y="1530"/>
                    <a:pt x="2117" y="1538"/>
                    <a:pt x="2143" y="1554"/>
                  </a:cubicBezTo>
                  <a:cubicBezTo>
                    <a:pt x="2215" y="1590"/>
                    <a:pt x="2262" y="1661"/>
                    <a:pt x="2262" y="1733"/>
                  </a:cubicBezTo>
                  <a:cubicBezTo>
                    <a:pt x="2239" y="1840"/>
                    <a:pt x="2167" y="1911"/>
                    <a:pt x="2060" y="1911"/>
                  </a:cubicBezTo>
                  <a:cubicBezTo>
                    <a:pt x="1989" y="1911"/>
                    <a:pt x="1917" y="1864"/>
                    <a:pt x="1881" y="1792"/>
                  </a:cubicBezTo>
                  <a:cubicBezTo>
                    <a:pt x="1858" y="1721"/>
                    <a:pt x="1870" y="1625"/>
                    <a:pt x="1929" y="1578"/>
                  </a:cubicBezTo>
                  <a:cubicBezTo>
                    <a:pt x="1963" y="1544"/>
                    <a:pt x="2007" y="1530"/>
                    <a:pt x="2051" y="1530"/>
                  </a:cubicBezTo>
                  <a:close/>
                  <a:moveTo>
                    <a:pt x="1433" y="2420"/>
                  </a:moveTo>
                  <a:cubicBezTo>
                    <a:pt x="1461" y="2420"/>
                    <a:pt x="1489" y="2428"/>
                    <a:pt x="1512" y="2447"/>
                  </a:cubicBezTo>
                  <a:cubicBezTo>
                    <a:pt x="1584" y="2495"/>
                    <a:pt x="1631" y="2578"/>
                    <a:pt x="1619" y="2661"/>
                  </a:cubicBezTo>
                  <a:cubicBezTo>
                    <a:pt x="1608" y="2745"/>
                    <a:pt x="1512" y="2804"/>
                    <a:pt x="1429" y="2804"/>
                  </a:cubicBezTo>
                  <a:cubicBezTo>
                    <a:pt x="1346" y="2804"/>
                    <a:pt x="1274" y="2745"/>
                    <a:pt x="1238" y="2673"/>
                  </a:cubicBezTo>
                  <a:cubicBezTo>
                    <a:pt x="1215" y="2602"/>
                    <a:pt x="1238" y="2506"/>
                    <a:pt x="1310" y="2459"/>
                  </a:cubicBezTo>
                  <a:cubicBezTo>
                    <a:pt x="1346" y="2437"/>
                    <a:pt x="1390" y="2420"/>
                    <a:pt x="1433" y="2420"/>
                  </a:cubicBezTo>
                  <a:close/>
                  <a:moveTo>
                    <a:pt x="2845" y="2420"/>
                  </a:moveTo>
                  <a:cubicBezTo>
                    <a:pt x="2876" y="2420"/>
                    <a:pt x="2905" y="2428"/>
                    <a:pt x="2929" y="2447"/>
                  </a:cubicBezTo>
                  <a:cubicBezTo>
                    <a:pt x="3001" y="2495"/>
                    <a:pt x="3048" y="2578"/>
                    <a:pt x="3024" y="2661"/>
                  </a:cubicBezTo>
                  <a:cubicBezTo>
                    <a:pt x="3013" y="2745"/>
                    <a:pt x="2929" y="2804"/>
                    <a:pt x="2834" y="2804"/>
                  </a:cubicBezTo>
                  <a:cubicBezTo>
                    <a:pt x="2762" y="2804"/>
                    <a:pt x="2691" y="2745"/>
                    <a:pt x="2655" y="2673"/>
                  </a:cubicBezTo>
                  <a:cubicBezTo>
                    <a:pt x="2632" y="2602"/>
                    <a:pt x="2655" y="2506"/>
                    <a:pt x="2715" y="2459"/>
                  </a:cubicBezTo>
                  <a:cubicBezTo>
                    <a:pt x="2751" y="2437"/>
                    <a:pt x="2799" y="2420"/>
                    <a:pt x="2845" y="2420"/>
                  </a:cubicBezTo>
                  <a:close/>
                  <a:moveTo>
                    <a:pt x="3279" y="0"/>
                  </a:moveTo>
                  <a:cubicBezTo>
                    <a:pt x="2646" y="0"/>
                    <a:pt x="2012" y="304"/>
                    <a:pt x="1631" y="911"/>
                  </a:cubicBezTo>
                  <a:lnTo>
                    <a:pt x="0" y="3590"/>
                  </a:lnTo>
                  <a:lnTo>
                    <a:pt x="6572" y="3590"/>
                  </a:lnTo>
                  <a:lnTo>
                    <a:pt x="4918" y="911"/>
                  </a:lnTo>
                  <a:cubicBezTo>
                    <a:pt x="4542" y="304"/>
                    <a:pt x="3911" y="0"/>
                    <a:pt x="32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3"/>
            <p:cNvSpPr/>
            <p:nvPr/>
          </p:nvSpPr>
          <p:spPr>
            <a:xfrm>
              <a:off x="3934561" y="2188118"/>
              <a:ext cx="29389" cy="28123"/>
            </a:xfrm>
            <a:custGeom>
              <a:avLst/>
              <a:gdLst/>
              <a:ahLst/>
              <a:cxnLst/>
              <a:rect l="l" t="t" r="r" b="b"/>
              <a:pathLst>
                <a:path w="418" h="400" extrusionOk="0">
                  <a:moveTo>
                    <a:pt x="205" y="1"/>
                  </a:moveTo>
                  <a:cubicBezTo>
                    <a:pt x="161" y="1"/>
                    <a:pt x="119" y="19"/>
                    <a:pt x="84" y="54"/>
                  </a:cubicBezTo>
                  <a:cubicBezTo>
                    <a:pt x="12" y="114"/>
                    <a:pt x="1" y="197"/>
                    <a:pt x="36" y="280"/>
                  </a:cubicBezTo>
                  <a:cubicBezTo>
                    <a:pt x="60" y="352"/>
                    <a:pt x="143" y="399"/>
                    <a:pt x="227" y="399"/>
                  </a:cubicBezTo>
                  <a:cubicBezTo>
                    <a:pt x="298" y="399"/>
                    <a:pt x="382" y="340"/>
                    <a:pt x="393" y="268"/>
                  </a:cubicBezTo>
                  <a:cubicBezTo>
                    <a:pt x="417" y="173"/>
                    <a:pt x="382" y="66"/>
                    <a:pt x="298" y="30"/>
                  </a:cubicBezTo>
                  <a:cubicBezTo>
                    <a:pt x="268" y="10"/>
                    <a:pt x="237" y="1"/>
                    <a:pt x="2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3"/>
            <p:cNvSpPr/>
            <p:nvPr/>
          </p:nvSpPr>
          <p:spPr>
            <a:xfrm>
              <a:off x="4106182" y="1990130"/>
              <a:ext cx="203470" cy="89642"/>
            </a:xfrm>
            <a:custGeom>
              <a:avLst/>
              <a:gdLst/>
              <a:ahLst/>
              <a:cxnLst/>
              <a:rect l="l" t="t" r="r" b="b"/>
              <a:pathLst>
                <a:path w="2894" h="1275" extrusionOk="0">
                  <a:moveTo>
                    <a:pt x="2429" y="501"/>
                  </a:moveTo>
                  <a:cubicBezTo>
                    <a:pt x="2524" y="501"/>
                    <a:pt x="2608" y="560"/>
                    <a:pt x="2620" y="656"/>
                  </a:cubicBezTo>
                  <a:cubicBezTo>
                    <a:pt x="2655" y="798"/>
                    <a:pt x="2548" y="906"/>
                    <a:pt x="2429" y="906"/>
                  </a:cubicBezTo>
                  <a:lnTo>
                    <a:pt x="1036" y="906"/>
                  </a:lnTo>
                  <a:cubicBezTo>
                    <a:pt x="941" y="906"/>
                    <a:pt x="846" y="846"/>
                    <a:pt x="834" y="763"/>
                  </a:cubicBezTo>
                  <a:cubicBezTo>
                    <a:pt x="810" y="620"/>
                    <a:pt x="893" y="501"/>
                    <a:pt x="1036" y="501"/>
                  </a:cubicBezTo>
                  <a:close/>
                  <a:moveTo>
                    <a:pt x="631" y="1"/>
                  </a:moveTo>
                  <a:cubicBezTo>
                    <a:pt x="631" y="525"/>
                    <a:pt x="393" y="977"/>
                    <a:pt x="0" y="1275"/>
                  </a:cubicBezTo>
                  <a:lnTo>
                    <a:pt x="2894" y="1275"/>
                  </a:lnTo>
                  <a:lnTo>
                    <a:pt x="28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3"/>
            <p:cNvSpPr/>
            <p:nvPr/>
          </p:nvSpPr>
          <p:spPr>
            <a:xfrm>
              <a:off x="3934561" y="1990130"/>
              <a:ext cx="188424" cy="171128"/>
            </a:xfrm>
            <a:custGeom>
              <a:avLst/>
              <a:gdLst/>
              <a:ahLst/>
              <a:cxnLst/>
              <a:rect l="l" t="t" r="r" b="b"/>
              <a:pathLst>
                <a:path w="2680" h="2434" extrusionOk="0">
                  <a:moveTo>
                    <a:pt x="1" y="1"/>
                  </a:moveTo>
                  <a:lnTo>
                    <a:pt x="1" y="2227"/>
                  </a:lnTo>
                  <a:cubicBezTo>
                    <a:pt x="1" y="2322"/>
                    <a:pt x="60" y="2406"/>
                    <a:pt x="155" y="2430"/>
                  </a:cubicBezTo>
                  <a:cubicBezTo>
                    <a:pt x="170" y="2432"/>
                    <a:pt x="185" y="2434"/>
                    <a:pt x="199" y="2434"/>
                  </a:cubicBezTo>
                  <a:cubicBezTo>
                    <a:pt x="309" y="2434"/>
                    <a:pt x="393" y="2354"/>
                    <a:pt x="393" y="2227"/>
                  </a:cubicBezTo>
                  <a:lnTo>
                    <a:pt x="393" y="941"/>
                  </a:lnTo>
                  <a:cubicBezTo>
                    <a:pt x="632" y="1179"/>
                    <a:pt x="977" y="1334"/>
                    <a:pt x="1346" y="1334"/>
                  </a:cubicBezTo>
                  <a:cubicBezTo>
                    <a:pt x="2084" y="1334"/>
                    <a:pt x="2679" y="739"/>
                    <a:pt x="2679" y="1"/>
                  </a:cubicBezTo>
                  <a:lnTo>
                    <a:pt x="2120" y="1"/>
                  </a:lnTo>
                  <a:cubicBezTo>
                    <a:pt x="2120" y="406"/>
                    <a:pt x="1787" y="727"/>
                    <a:pt x="1370" y="727"/>
                  </a:cubicBezTo>
                  <a:cubicBezTo>
                    <a:pt x="977" y="727"/>
                    <a:pt x="632" y="406"/>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73"/>
            <p:cNvSpPr/>
            <p:nvPr/>
          </p:nvSpPr>
          <p:spPr>
            <a:xfrm>
              <a:off x="4004869" y="1990130"/>
              <a:ext cx="48653" cy="24326"/>
            </a:xfrm>
            <a:custGeom>
              <a:avLst/>
              <a:gdLst/>
              <a:ahLst/>
              <a:cxnLst/>
              <a:rect l="l" t="t" r="r" b="b"/>
              <a:pathLst>
                <a:path w="692" h="346" extrusionOk="0">
                  <a:moveTo>
                    <a:pt x="1" y="1"/>
                  </a:moveTo>
                  <a:cubicBezTo>
                    <a:pt x="1" y="191"/>
                    <a:pt x="155" y="346"/>
                    <a:pt x="346" y="346"/>
                  </a:cubicBezTo>
                  <a:cubicBezTo>
                    <a:pt x="536" y="346"/>
                    <a:pt x="691" y="191"/>
                    <a:pt x="6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7" name="Google Shape;1187;p73"/>
          <p:cNvGrpSpPr/>
          <p:nvPr/>
        </p:nvGrpSpPr>
        <p:grpSpPr>
          <a:xfrm>
            <a:off x="4644241" y="2022332"/>
            <a:ext cx="462203" cy="370099"/>
            <a:chOff x="4413357" y="1980920"/>
            <a:chExt cx="462203" cy="370099"/>
          </a:xfrm>
        </p:grpSpPr>
        <p:sp>
          <p:nvSpPr>
            <p:cNvPr id="1188" name="Google Shape;1188;p73"/>
            <p:cNvSpPr/>
            <p:nvPr/>
          </p:nvSpPr>
          <p:spPr>
            <a:xfrm>
              <a:off x="4413357" y="2037659"/>
              <a:ext cx="128171" cy="267309"/>
            </a:xfrm>
            <a:custGeom>
              <a:avLst/>
              <a:gdLst/>
              <a:ahLst/>
              <a:cxnLst/>
              <a:rect l="l" t="t" r="r" b="b"/>
              <a:pathLst>
                <a:path w="1823" h="3802" extrusionOk="0">
                  <a:moveTo>
                    <a:pt x="1492" y="0"/>
                  </a:moveTo>
                  <a:cubicBezTo>
                    <a:pt x="1439" y="0"/>
                    <a:pt x="1382" y="21"/>
                    <a:pt x="1334" y="63"/>
                  </a:cubicBezTo>
                  <a:cubicBezTo>
                    <a:pt x="965" y="503"/>
                    <a:pt x="1" y="1694"/>
                    <a:pt x="1" y="2349"/>
                  </a:cubicBezTo>
                  <a:cubicBezTo>
                    <a:pt x="1" y="3087"/>
                    <a:pt x="549" y="3694"/>
                    <a:pt x="1275" y="3801"/>
                  </a:cubicBezTo>
                  <a:cubicBezTo>
                    <a:pt x="1013" y="3420"/>
                    <a:pt x="858" y="2956"/>
                    <a:pt x="858" y="2444"/>
                  </a:cubicBezTo>
                  <a:cubicBezTo>
                    <a:pt x="858" y="1968"/>
                    <a:pt x="1132" y="1337"/>
                    <a:pt x="1692" y="503"/>
                  </a:cubicBezTo>
                  <a:cubicBezTo>
                    <a:pt x="1739" y="420"/>
                    <a:pt x="1775" y="361"/>
                    <a:pt x="1823" y="301"/>
                  </a:cubicBezTo>
                  <a:cubicBezTo>
                    <a:pt x="1751" y="218"/>
                    <a:pt x="1680" y="122"/>
                    <a:pt x="1632" y="63"/>
                  </a:cubicBezTo>
                  <a:cubicBezTo>
                    <a:pt x="1596" y="21"/>
                    <a:pt x="1546" y="0"/>
                    <a:pt x="1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3"/>
            <p:cNvSpPr/>
            <p:nvPr/>
          </p:nvSpPr>
          <p:spPr>
            <a:xfrm>
              <a:off x="4745703" y="2036815"/>
              <a:ext cx="129858" cy="266465"/>
            </a:xfrm>
            <a:custGeom>
              <a:avLst/>
              <a:gdLst/>
              <a:ahLst/>
              <a:cxnLst/>
              <a:rect l="l" t="t" r="r" b="b"/>
              <a:pathLst>
                <a:path w="1847" h="3790" extrusionOk="0">
                  <a:moveTo>
                    <a:pt x="349" y="0"/>
                  </a:moveTo>
                  <a:cubicBezTo>
                    <a:pt x="295" y="0"/>
                    <a:pt x="239" y="21"/>
                    <a:pt x="191" y="63"/>
                  </a:cubicBezTo>
                  <a:cubicBezTo>
                    <a:pt x="132" y="123"/>
                    <a:pt x="72" y="218"/>
                    <a:pt x="1" y="301"/>
                  </a:cubicBezTo>
                  <a:cubicBezTo>
                    <a:pt x="48" y="361"/>
                    <a:pt x="84" y="432"/>
                    <a:pt x="132" y="492"/>
                  </a:cubicBezTo>
                  <a:cubicBezTo>
                    <a:pt x="703" y="1325"/>
                    <a:pt x="965" y="1968"/>
                    <a:pt x="965" y="2444"/>
                  </a:cubicBezTo>
                  <a:cubicBezTo>
                    <a:pt x="965" y="2932"/>
                    <a:pt x="822" y="3409"/>
                    <a:pt x="548" y="3790"/>
                  </a:cubicBezTo>
                  <a:cubicBezTo>
                    <a:pt x="1287" y="3682"/>
                    <a:pt x="1834" y="3075"/>
                    <a:pt x="1834" y="2325"/>
                  </a:cubicBezTo>
                  <a:cubicBezTo>
                    <a:pt x="1846" y="1706"/>
                    <a:pt x="882" y="515"/>
                    <a:pt x="489" y="63"/>
                  </a:cubicBezTo>
                  <a:cubicBezTo>
                    <a:pt x="453" y="21"/>
                    <a:pt x="403" y="0"/>
                    <a:pt x="3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3"/>
            <p:cNvSpPr/>
            <p:nvPr/>
          </p:nvSpPr>
          <p:spPr>
            <a:xfrm>
              <a:off x="4602556" y="2161752"/>
              <a:ext cx="81275" cy="72909"/>
            </a:xfrm>
            <a:custGeom>
              <a:avLst/>
              <a:gdLst/>
              <a:ahLst/>
              <a:cxnLst/>
              <a:rect l="l" t="t" r="r" b="b"/>
              <a:pathLst>
                <a:path w="1156" h="1037" extrusionOk="0">
                  <a:moveTo>
                    <a:pt x="406" y="0"/>
                  </a:moveTo>
                  <a:lnTo>
                    <a:pt x="1" y="655"/>
                  </a:lnTo>
                  <a:lnTo>
                    <a:pt x="560" y="655"/>
                  </a:lnTo>
                  <a:cubicBezTo>
                    <a:pt x="668" y="655"/>
                    <a:pt x="751" y="739"/>
                    <a:pt x="751" y="846"/>
                  </a:cubicBezTo>
                  <a:lnTo>
                    <a:pt x="751" y="1036"/>
                  </a:lnTo>
                  <a:lnTo>
                    <a:pt x="1156" y="381"/>
                  </a:lnTo>
                  <a:lnTo>
                    <a:pt x="596" y="381"/>
                  </a:lnTo>
                  <a:cubicBezTo>
                    <a:pt x="489" y="370"/>
                    <a:pt x="406" y="274"/>
                    <a:pt x="406" y="179"/>
                  </a:cubicBezTo>
                  <a:lnTo>
                    <a:pt x="4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3"/>
            <p:cNvSpPr/>
            <p:nvPr/>
          </p:nvSpPr>
          <p:spPr>
            <a:xfrm>
              <a:off x="4500469" y="1980920"/>
              <a:ext cx="287206" cy="370099"/>
            </a:xfrm>
            <a:custGeom>
              <a:avLst/>
              <a:gdLst/>
              <a:ahLst/>
              <a:cxnLst/>
              <a:rect l="l" t="t" r="r" b="b"/>
              <a:pathLst>
                <a:path w="4085" h="5264" extrusionOk="0">
                  <a:moveTo>
                    <a:pt x="2034" y="1695"/>
                  </a:moveTo>
                  <a:cubicBezTo>
                    <a:pt x="2067" y="1695"/>
                    <a:pt x="2101" y="1705"/>
                    <a:pt x="2131" y="1727"/>
                  </a:cubicBezTo>
                  <a:cubicBezTo>
                    <a:pt x="2191" y="1751"/>
                    <a:pt x="2227" y="1822"/>
                    <a:pt x="2227" y="1906"/>
                  </a:cubicBezTo>
                  <a:lnTo>
                    <a:pt x="2227" y="2572"/>
                  </a:lnTo>
                  <a:lnTo>
                    <a:pt x="2941" y="2572"/>
                  </a:lnTo>
                  <a:cubicBezTo>
                    <a:pt x="3012" y="2572"/>
                    <a:pt x="3072" y="2620"/>
                    <a:pt x="3108" y="2680"/>
                  </a:cubicBezTo>
                  <a:cubicBezTo>
                    <a:pt x="3167" y="2739"/>
                    <a:pt x="3143" y="2811"/>
                    <a:pt x="3120" y="2870"/>
                  </a:cubicBezTo>
                  <a:lnTo>
                    <a:pt x="2179" y="4382"/>
                  </a:lnTo>
                  <a:cubicBezTo>
                    <a:pt x="2155" y="4442"/>
                    <a:pt x="2072" y="4477"/>
                    <a:pt x="2012" y="4477"/>
                  </a:cubicBezTo>
                  <a:cubicBezTo>
                    <a:pt x="1989" y="4477"/>
                    <a:pt x="1953" y="4466"/>
                    <a:pt x="1929" y="4442"/>
                  </a:cubicBezTo>
                  <a:cubicBezTo>
                    <a:pt x="1869" y="4418"/>
                    <a:pt x="1822" y="4347"/>
                    <a:pt x="1822" y="4263"/>
                  </a:cubicBezTo>
                  <a:lnTo>
                    <a:pt x="1822" y="3596"/>
                  </a:lnTo>
                  <a:lnTo>
                    <a:pt x="1107" y="3596"/>
                  </a:lnTo>
                  <a:cubicBezTo>
                    <a:pt x="1036" y="3596"/>
                    <a:pt x="977" y="3549"/>
                    <a:pt x="941" y="3489"/>
                  </a:cubicBezTo>
                  <a:cubicBezTo>
                    <a:pt x="917" y="3430"/>
                    <a:pt x="917" y="3358"/>
                    <a:pt x="941" y="3299"/>
                  </a:cubicBezTo>
                  <a:lnTo>
                    <a:pt x="1881" y="1787"/>
                  </a:lnTo>
                  <a:cubicBezTo>
                    <a:pt x="1919" y="1726"/>
                    <a:pt x="1976" y="1695"/>
                    <a:pt x="2034" y="1695"/>
                  </a:cubicBezTo>
                  <a:close/>
                  <a:moveTo>
                    <a:pt x="2051" y="1"/>
                  </a:moveTo>
                  <a:cubicBezTo>
                    <a:pt x="1997" y="1"/>
                    <a:pt x="1941" y="25"/>
                    <a:pt x="1893" y="72"/>
                  </a:cubicBezTo>
                  <a:cubicBezTo>
                    <a:pt x="1441" y="608"/>
                    <a:pt x="0" y="2322"/>
                    <a:pt x="0" y="3251"/>
                  </a:cubicBezTo>
                  <a:cubicBezTo>
                    <a:pt x="0" y="4370"/>
                    <a:pt x="917" y="5263"/>
                    <a:pt x="2048" y="5263"/>
                  </a:cubicBezTo>
                  <a:cubicBezTo>
                    <a:pt x="3179" y="5263"/>
                    <a:pt x="4084" y="4358"/>
                    <a:pt x="4084" y="3251"/>
                  </a:cubicBezTo>
                  <a:cubicBezTo>
                    <a:pt x="4084" y="2334"/>
                    <a:pt x="2655" y="608"/>
                    <a:pt x="2191" y="72"/>
                  </a:cubicBezTo>
                  <a:cubicBezTo>
                    <a:pt x="2155" y="25"/>
                    <a:pt x="2105" y="1"/>
                    <a:pt x="2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 name="Google Shape;1192;p73"/>
          <p:cNvGrpSpPr/>
          <p:nvPr/>
        </p:nvGrpSpPr>
        <p:grpSpPr>
          <a:xfrm>
            <a:off x="5348849" y="1974065"/>
            <a:ext cx="468883" cy="466632"/>
            <a:chOff x="4941580" y="1974803"/>
            <a:chExt cx="468883" cy="466632"/>
          </a:xfrm>
        </p:grpSpPr>
        <p:sp>
          <p:nvSpPr>
            <p:cNvPr id="1193" name="Google Shape;1193;p73"/>
            <p:cNvSpPr/>
            <p:nvPr/>
          </p:nvSpPr>
          <p:spPr>
            <a:xfrm>
              <a:off x="4941580" y="2189383"/>
              <a:ext cx="159950" cy="128944"/>
            </a:xfrm>
            <a:custGeom>
              <a:avLst/>
              <a:gdLst/>
              <a:ahLst/>
              <a:cxnLst/>
              <a:rect l="l" t="t" r="r" b="b"/>
              <a:pathLst>
                <a:path w="2275" h="1834" extrusionOk="0">
                  <a:moveTo>
                    <a:pt x="1382" y="0"/>
                  </a:moveTo>
                  <a:cubicBezTo>
                    <a:pt x="906" y="0"/>
                    <a:pt x="334" y="512"/>
                    <a:pt x="84" y="762"/>
                  </a:cubicBezTo>
                  <a:cubicBezTo>
                    <a:pt x="1" y="858"/>
                    <a:pt x="1" y="989"/>
                    <a:pt x="84" y="1072"/>
                  </a:cubicBezTo>
                  <a:cubicBezTo>
                    <a:pt x="334" y="1346"/>
                    <a:pt x="906" y="1834"/>
                    <a:pt x="1382" y="1834"/>
                  </a:cubicBezTo>
                  <a:cubicBezTo>
                    <a:pt x="1942" y="1834"/>
                    <a:pt x="2203" y="1524"/>
                    <a:pt x="2275" y="1120"/>
                  </a:cubicBezTo>
                  <a:lnTo>
                    <a:pt x="1739" y="1120"/>
                  </a:lnTo>
                  <a:cubicBezTo>
                    <a:pt x="1632" y="1108"/>
                    <a:pt x="1549" y="1024"/>
                    <a:pt x="1549" y="917"/>
                  </a:cubicBezTo>
                  <a:cubicBezTo>
                    <a:pt x="1549" y="810"/>
                    <a:pt x="1632" y="715"/>
                    <a:pt x="1739" y="715"/>
                  </a:cubicBezTo>
                  <a:lnTo>
                    <a:pt x="2275" y="715"/>
                  </a:lnTo>
                  <a:cubicBezTo>
                    <a:pt x="2215" y="298"/>
                    <a:pt x="1942" y="0"/>
                    <a:pt x="1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3"/>
            <p:cNvSpPr/>
            <p:nvPr/>
          </p:nvSpPr>
          <p:spPr>
            <a:xfrm>
              <a:off x="5318290" y="2255473"/>
              <a:ext cx="92173" cy="72909"/>
            </a:xfrm>
            <a:custGeom>
              <a:avLst/>
              <a:gdLst/>
              <a:ahLst/>
              <a:cxnLst/>
              <a:rect l="l" t="t" r="r" b="b"/>
              <a:pathLst>
                <a:path w="1311" h="1037" extrusionOk="0">
                  <a:moveTo>
                    <a:pt x="489" y="1"/>
                  </a:moveTo>
                  <a:cubicBezTo>
                    <a:pt x="203" y="1"/>
                    <a:pt x="60" y="144"/>
                    <a:pt x="1" y="334"/>
                  </a:cubicBezTo>
                  <a:lnTo>
                    <a:pt x="239" y="334"/>
                  </a:lnTo>
                  <a:cubicBezTo>
                    <a:pt x="346" y="334"/>
                    <a:pt x="429" y="418"/>
                    <a:pt x="429" y="525"/>
                  </a:cubicBezTo>
                  <a:cubicBezTo>
                    <a:pt x="429" y="632"/>
                    <a:pt x="346" y="715"/>
                    <a:pt x="239" y="715"/>
                  </a:cubicBezTo>
                  <a:lnTo>
                    <a:pt x="13" y="715"/>
                  </a:lnTo>
                  <a:cubicBezTo>
                    <a:pt x="72" y="918"/>
                    <a:pt x="227" y="1037"/>
                    <a:pt x="501" y="1037"/>
                  </a:cubicBezTo>
                  <a:cubicBezTo>
                    <a:pt x="798" y="1037"/>
                    <a:pt x="1144" y="703"/>
                    <a:pt x="1275" y="572"/>
                  </a:cubicBezTo>
                  <a:cubicBezTo>
                    <a:pt x="1310" y="537"/>
                    <a:pt x="1310" y="501"/>
                    <a:pt x="1275" y="465"/>
                  </a:cubicBezTo>
                  <a:cubicBezTo>
                    <a:pt x="1132" y="346"/>
                    <a:pt x="786" y="1"/>
                    <a:pt x="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3"/>
            <p:cNvSpPr/>
            <p:nvPr/>
          </p:nvSpPr>
          <p:spPr>
            <a:xfrm>
              <a:off x="5097312" y="2083078"/>
              <a:ext cx="310619" cy="358357"/>
            </a:xfrm>
            <a:custGeom>
              <a:avLst/>
              <a:gdLst/>
              <a:ahLst/>
              <a:cxnLst/>
              <a:rect l="l" t="t" r="r" b="b"/>
              <a:pathLst>
                <a:path w="4418" h="5097" extrusionOk="0">
                  <a:moveTo>
                    <a:pt x="358" y="0"/>
                  </a:moveTo>
                  <a:lnTo>
                    <a:pt x="429" y="667"/>
                  </a:lnTo>
                  <a:cubicBezTo>
                    <a:pt x="465" y="869"/>
                    <a:pt x="631" y="1024"/>
                    <a:pt x="834" y="1024"/>
                  </a:cubicBezTo>
                  <a:lnTo>
                    <a:pt x="929" y="1024"/>
                  </a:lnTo>
                  <a:lnTo>
                    <a:pt x="929" y="2382"/>
                  </a:lnTo>
                  <a:cubicBezTo>
                    <a:pt x="762" y="2262"/>
                    <a:pt x="584" y="2203"/>
                    <a:pt x="369" y="2203"/>
                  </a:cubicBezTo>
                  <a:lnTo>
                    <a:pt x="0" y="2203"/>
                  </a:lnTo>
                  <a:cubicBezTo>
                    <a:pt x="12" y="2262"/>
                    <a:pt x="12" y="2334"/>
                    <a:pt x="12" y="2393"/>
                  </a:cubicBezTo>
                  <a:cubicBezTo>
                    <a:pt x="12" y="2477"/>
                    <a:pt x="12" y="2536"/>
                    <a:pt x="0" y="2596"/>
                  </a:cubicBezTo>
                  <a:lnTo>
                    <a:pt x="369" y="2596"/>
                  </a:lnTo>
                  <a:cubicBezTo>
                    <a:pt x="679" y="2596"/>
                    <a:pt x="929" y="2846"/>
                    <a:pt x="929" y="3144"/>
                  </a:cubicBezTo>
                  <a:lnTo>
                    <a:pt x="929" y="4144"/>
                  </a:lnTo>
                  <a:cubicBezTo>
                    <a:pt x="929" y="4656"/>
                    <a:pt x="1346" y="5096"/>
                    <a:pt x="1858" y="5096"/>
                  </a:cubicBezTo>
                  <a:cubicBezTo>
                    <a:pt x="2382" y="5096"/>
                    <a:pt x="2798" y="4656"/>
                    <a:pt x="2798" y="4144"/>
                  </a:cubicBezTo>
                  <a:lnTo>
                    <a:pt x="2798" y="3310"/>
                  </a:lnTo>
                  <a:cubicBezTo>
                    <a:pt x="2810" y="3215"/>
                    <a:pt x="2905" y="3144"/>
                    <a:pt x="2989" y="3144"/>
                  </a:cubicBezTo>
                  <a:lnTo>
                    <a:pt x="3167" y="3144"/>
                  </a:lnTo>
                  <a:cubicBezTo>
                    <a:pt x="3156" y="3084"/>
                    <a:pt x="3144" y="3013"/>
                    <a:pt x="3144" y="2929"/>
                  </a:cubicBezTo>
                  <a:cubicBezTo>
                    <a:pt x="3144" y="2917"/>
                    <a:pt x="3144" y="2846"/>
                    <a:pt x="3167" y="2786"/>
                  </a:cubicBezTo>
                  <a:lnTo>
                    <a:pt x="2989" y="2786"/>
                  </a:lnTo>
                  <a:cubicBezTo>
                    <a:pt x="2929" y="2786"/>
                    <a:pt x="2858" y="2798"/>
                    <a:pt x="2798" y="2810"/>
                  </a:cubicBezTo>
                  <a:lnTo>
                    <a:pt x="2798" y="1774"/>
                  </a:lnTo>
                  <a:cubicBezTo>
                    <a:pt x="2798" y="1477"/>
                    <a:pt x="3036" y="1227"/>
                    <a:pt x="3346" y="1227"/>
                  </a:cubicBezTo>
                  <a:lnTo>
                    <a:pt x="4227" y="1227"/>
                  </a:lnTo>
                  <a:cubicBezTo>
                    <a:pt x="4227" y="1227"/>
                    <a:pt x="4418" y="1131"/>
                    <a:pt x="4418" y="1024"/>
                  </a:cubicBezTo>
                  <a:cubicBezTo>
                    <a:pt x="4418" y="929"/>
                    <a:pt x="4334" y="834"/>
                    <a:pt x="4227" y="822"/>
                  </a:cubicBezTo>
                  <a:lnTo>
                    <a:pt x="3346" y="822"/>
                  </a:lnTo>
                  <a:cubicBezTo>
                    <a:pt x="2846" y="834"/>
                    <a:pt x="2429" y="1250"/>
                    <a:pt x="2429" y="1762"/>
                  </a:cubicBezTo>
                  <a:lnTo>
                    <a:pt x="2429" y="4120"/>
                  </a:lnTo>
                  <a:cubicBezTo>
                    <a:pt x="2417" y="4418"/>
                    <a:pt x="2179" y="4656"/>
                    <a:pt x="1882" y="4656"/>
                  </a:cubicBezTo>
                  <a:cubicBezTo>
                    <a:pt x="1584" y="4656"/>
                    <a:pt x="1346" y="4120"/>
                    <a:pt x="1346" y="4120"/>
                  </a:cubicBezTo>
                  <a:lnTo>
                    <a:pt x="1346" y="1024"/>
                  </a:lnTo>
                  <a:lnTo>
                    <a:pt x="1429" y="1024"/>
                  </a:lnTo>
                  <a:cubicBezTo>
                    <a:pt x="1643" y="1024"/>
                    <a:pt x="1798" y="881"/>
                    <a:pt x="1834" y="667"/>
                  </a:cubicBezTo>
                  <a:lnTo>
                    <a:pt x="1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3"/>
            <p:cNvSpPr/>
            <p:nvPr/>
          </p:nvSpPr>
          <p:spPr>
            <a:xfrm>
              <a:off x="5102304" y="1974803"/>
              <a:ext cx="147435" cy="82400"/>
            </a:xfrm>
            <a:custGeom>
              <a:avLst/>
              <a:gdLst/>
              <a:ahLst/>
              <a:cxnLst/>
              <a:rect l="l" t="t" r="r" b="b"/>
              <a:pathLst>
                <a:path w="2097" h="1172" extrusionOk="0">
                  <a:moveTo>
                    <a:pt x="623" y="0"/>
                  </a:moveTo>
                  <a:cubicBezTo>
                    <a:pt x="511" y="0"/>
                    <a:pt x="418" y="80"/>
                    <a:pt x="418" y="207"/>
                  </a:cubicBezTo>
                  <a:lnTo>
                    <a:pt x="418" y="766"/>
                  </a:lnTo>
                  <a:lnTo>
                    <a:pt x="215" y="766"/>
                  </a:lnTo>
                  <a:cubicBezTo>
                    <a:pt x="120" y="766"/>
                    <a:pt x="48" y="826"/>
                    <a:pt x="13" y="921"/>
                  </a:cubicBezTo>
                  <a:cubicBezTo>
                    <a:pt x="1" y="1052"/>
                    <a:pt x="108" y="1171"/>
                    <a:pt x="227" y="1171"/>
                  </a:cubicBezTo>
                  <a:lnTo>
                    <a:pt x="1882" y="1171"/>
                  </a:lnTo>
                  <a:cubicBezTo>
                    <a:pt x="1965" y="1171"/>
                    <a:pt x="2061" y="1112"/>
                    <a:pt x="2072" y="1016"/>
                  </a:cubicBezTo>
                  <a:cubicBezTo>
                    <a:pt x="2096" y="885"/>
                    <a:pt x="2013" y="766"/>
                    <a:pt x="1882" y="766"/>
                  </a:cubicBezTo>
                  <a:lnTo>
                    <a:pt x="1668" y="766"/>
                  </a:lnTo>
                  <a:lnTo>
                    <a:pt x="1668" y="207"/>
                  </a:lnTo>
                  <a:cubicBezTo>
                    <a:pt x="1668" y="112"/>
                    <a:pt x="1608" y="28"/>
                    <a:pt x="1525" y="4"/>
                  </a:cubicBezTo>
                  <a:cubicBezTo>
                    <a:pt x="1509" y="2"/>
                    <a:pt x="1493" y="0"/>
                    <a:pt x="1477" y="0"/>
                  </a:cubicBezTo>
                  <a:cubicBezTo>
                    <a:pt x="1356" y="0"/>
                    <a:pt x="1263" y="80"/>
                    <a:pt x="1263" y="207"/>
                  </a:cubicBezTo>
                  <a:lnTo>
                    <a:pt x="1263" y="766"/>
                  </a:lnTo>
                  <a:lnTo>
                    <a:pt x="822" y="766"/>
                  </a:lnTo>
                  <a:lnTo>
                    <a:pt x="822" y="207"/>
                  </a:lnTo>
                  <a:cubicBezTo>
                    <a:pt x="822" y="112"/>
                    <a:pt x="763" y="40"/>
                    <a:pt x="668" y="4"/>
                  </a:cubicBezTo>
                  <a:cubicBezTo>
                    <a:pt x="653" y="2"/>
                    <a:pt x="638"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7" name="Google Shape;1197;p73"/>
          <p:cNvGrpSpPr/>
          <p:nvPr/>
        </p:nvGrpSpPr>
        <p:grpSpPr>
          <a:xfrm>
            <a:off x="6008360" y="1975470"/>
            <a:ext cx="462132" cy="463822"/>
            <a:chOff x="5466499" y="1971710"/>
            <a:chExt cx="462132" cy="463822"/>
          </a:xfrm>
        </p:grpSpPr>
        <p:sp>
          <p:nvSpPr>
            <p:cNvPr id="1198" name="Google Shape;1198;p73"/>
            <p:cNvSpPr/>
            <p:nvPr/>
          </p:nvSpPr>
          <p:spPr>
            <a:xfrm>
              <a:off x="5826405" y="1974241"/>
              <a:ext cx="45278" cy="171691"/>
            </a:xfrm>
            <a:custGeom>
              <a:avLst/>
              <a:gdLst/>
              <a:ahLst/>
              <a:cxnLst/>
              <a:rect l="l" t="t" r="r" b="b"/>
              <a:pathLst>
                <a:path w="644" h="2442" extrusionOk="0">
                  <a:moveTo>
                    <a:pt x="453" y="0"/>
                  </a:moveTo>
                  <a:cubicBezTo>
                    <a:pt x="346" y="0"/>
                    <a:pt x="251" y="96"/>
                    <a:pt x="251" y="191"/>
                  </a:cubicBezTo>
                  <a:cubicBezTo>
                    <a:pt x="251" y="298"/>
                    <a:pt x="227" y="346"/>
                    <a:pt x="167" y="417"/>
                  </a:cubicBezTo>
                  <a:cubicBezTo>
                    <a:pt x="96" y="524"/>
                    <a:pt x="1" y="643"/>
                    <a:pt x="1" y="882"/>
                  </a:cubicBezTo>
                  <a:cubicBezTo>
                    <a:pt x="1" y="1120"/>
                    <a:pt x="96" y="1251"/>
                    <a:pt x="167" y="1346"/>
                  </a:cubicBezTo>
                  <a:cubicBezTo>
                    <a:pt x="227" y="1417"/>
                    <a:pt x="251" y="1465"/>
                    <a:pt x="251" y="1560"/>
                  </a:cubicBezTo>
                  <a:cubicBezTo>
                    <a:pt x="251" y="1667"/>
                    <a:pt x="227" y="1715"/>
                    <a:pt x="167" y="1786"/>
                  </a:cubicBezTo>
                  <a:cubicBezTo>
                    <a:pt x="96" y="1894"/>
                    <a:pt x="1" y="2013"/>
                    <a:pt x="1" y="2251"/>
                  </a:cubicBezTo>
                  <a:cubicBezTo>
                    <a:pt x="1" y="2358"/>
                    <a:pt x="96" y="2441"/>
                    <a:pt x="203" y="2441"/>
                  </a:cubicBezTo>
                  <a:cubicBezTo>
                    <a:pt x="298" y="2441"/>
                    <a:pt x="394" y="2346"/>
                    <a:pt x="394" y="2251"/>
                  </a:cubicBezTo>
                  <a:cubicBezTo>
                    <a:pt x="394" y="2144"/>
                    <a:pt x="417" y="2096"/>
                    <a:pt x="477" y="2025"/>
                  </a:cubicBezTo>
                  <a:cubicBezTo>
                    <a:pt x="548" y="1917"/>
                    <a:pt x="644" y="1798"/>
                    <a:pt x="644" y="1560"/>
                  </a:cubicBezTo>
                  <a:cubicBezTo>
                    <a:pt x="644" y="1322"/>
                    <a:pt x="548" y="1191"/>
                    <a:pt x="477" y="1108"/>
                  </a:cubicBezTo>
                  <a:cubicBezTo>
                    <a:pt x="417" y="1024"/>
                    <a:pt x="394" y="989"/>
                    <a:pt x="394" y="882"/>
                  </a:cubicBezTo>
                  <a:cubicBezTo>
                    <a:pt x="394" y="774"/>
                    <a:pt x="417" y="727"/>
                    <a:pt x="477" y="655"/>
                  </a:cubicBezTo>
                  <a:cubicBezTo>
                    <a:pt x="548" y="548"/>
                    <a:pt x="644" y="429"/>
                    <a:pt x="644" y="191"/>
                  </a:cubicBezTo>
                  <a:cubicBezTo>
                    <a:pt x="644" y="96"/>
                    <a:pt x="548" y="0"/>
                    <a:pt x="4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73"/>
            <p:cNvSpPr/>
            <p:nvPr/>
          </p:nvSpPr>
          <p:spPr>
            <a:xfrm>
              <a:off x="5587007" y="1974241"/>
              <a:ext cx="45278" cy="171691"/>
            </a:xfrm>
            <a:custGeom>
              <a:avLst/>
              <a:gdLst/>
              <a:ahLst/>
              <a:cxnLst/>
              <a:rect l="l" t="t" r="r" b="b"/>
              <a:pathLst>
                <a:path w="644" h="2442" extrusionOk="0">
                  <a:moveTo>
                    <a:pt x="453" y="0"/>
                  </a:moveTo>
                  <a:cubicBezTo>
                    <a:pt x="346" y="0"/>
                    <a:pt x="251" y="96"/>
                    <a:pt x="251" y="191"/>
                  </a:cubicBezTo>
                  <a:cubicBezTo>
                    <a:pt x="251" y="298"/>
                    <a:pt x="227" y="346"/>
                    <a:pt x="167" y="417"/>
                  </a:cubicBezTo>
                  <a:cubicBezTo>
                    <a:pt x="96" y="524"/>
                    <a:pt x="1" y="643"/>
                    <a:pt x="1" y="882"/>
                  </a:cubicBezTo>
                  <a:cubicBezTo>
                    <a:pt x="1" y="1120"/>
                    <a:pt x="96" y="1251"/>
                    <a:pt x="167" y="1346"/>
                  </a:cubicBezTo>
                  <a:cubicBezTo>
                    <a:pt x="227" y="1417"/>
                    <a:pt x="251" y="1465"/>
                    <a:pt x="251" y="1560"/>
                  </a:cubicBezTo>
                  <a:cubicBezTo>
                    <a:pt x="251" y="1667"/>
                    <a:pt x="227" y="1715"/>
                    <a:pt x="167" y="1786"/>
                  </a:cubicBezTo>
                  <a:cubicBezTo>
                    <a:pt x="96" y="1894"/>
                    <a:pt x="1" y="2013"/>
                    <a:pt x="1" y="2251"/>
                  </a:cubicBezTo>
                  <a:cubicBezTo>
                    <a:pt x="1" y="2358"/>
                    <a:pt x="96" y="2441"/>
                    <a:pt x="191" y="2441"/>
                  </a:cubicBezTo>
                  <a:cubicBezTo>
                    <a:pt x="298" y="2441"/>
                    <a:pt x="370" y="2346"/>
                    <a:pt x="393" y="2251"/>
                  </a:cubicBezTo>
                  <a:cubicBezTo>
                    <a:pt x="393" y="2144"/>
                    <a:pt x="417" y="2096"/>
                    <a:pt x="477" y="2025"/>
                  </a:cubicBezTo>
                  <a:cubicBezTo>
                    <a:pt x="548" y="1917"/>
                    <a:pt x="643" y="1798"/>
                    <a:pt x="643" y="1560"/>
                  </a:cubicBezTo>
                  <a:cubicBezTo>
                    <a:pt x="643" y="1322"/>
                    <a:pt x="548" y="1191"/>
                    <a:pt x="477" y="1108"/>
                  </a:cubicBezTo>
                  <a:cubicBezTo>
                    <a:pt x="417" y="1024"/>
                    <a:pt x="393" y="989"/>
                    <a:pt x="393" y="882"/>
                  </a:cubicBezTo>
                  <a:cubicBezTo>
                    <a:pt x="393" y="774"/>
                    <a:pt x="417" y="727"/>
                    <a:pt x="477" y="655"/>
                  </a:cubicBezTo>
                  <a:cubicBezTo>
                    <a:pt x="548" y="548"/>
                    <a:pt x="643" y="429"/>
                    <a:pt x="643" y="191"/>
                  </a:cubicBezTo>
                  <a:cubicBezTo>
                    <a:pt x="643" y="96"/>
                    <a:pt x="548" y="0"/>
                    <a:pt x="4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73"/>
            <p:cNvSpPr/>
            <p:nvPr/>
          </p:nvSpPr>
          <p:spPr>
            <a:xfrm>
              <a:off x="5715951" y="1971710"/>
              <a:ext cx="44434" cy="111437"/>
            </a:xfrm>
            <a:custGeom>
              <a:avLst/>
              <a:gdLst/>
              <a:ahLst/>
              <a:cxnLst/>
              <a:rect l="l" t="t" r="r" b="b"/>
              <a:pathLst>
                <a:path w="632" h="1585" extrusionOk="0">
                  <a:moveTo>
                    <a:pt x="441" y="1"/>
                  </a:moveTo>
                  <a:cubicBezTo>
                    <a:pt x="333" y="1"/>
                    <a:pt x="250" y="96"/>
                    <a:pt x="250" y="203"/>
                  </a:cubicBezTo>
                  <a:cubicBezTo>
                    <a:pt x="250" y="382"/>
                    <a:pt x="202" y="465"/>
                    <a:pt x="143" y="572"/>
                  </a:cubicBezTo>
                  <a:cubicBezTo>
                    <a:pt x="83" y="703"/>
                    <a:pt x="0" y="858"/>
                    <a:pt x="0" y="1144"/>
                  </a:cubicBezTo>
                  <a:cubicBezTo>
                    <a:pt x="0" y="1263"/>
                    <a:pt x="0" y="1346"/>
                    <a:pt x="24" y="1441"/>
                  </a:cubicBezTo>
                  <a:cubicBezTo>
                    <a:pt x="48" y="1525"/>
                    <a:pt x="119" y="1584"/>
                    <a:pt x="202" y="1584"/>
                  </a:cubicBezTo>
                  <a:cubicBezTo>
                    <a:pt x="226" y="1584"/>
                    <a:pt x="238" y="1584"/>
                    <a:pt x="262" y="1572"/>
                  </a:cubicBezTo>
                  <a:cubicBezTo>
                    <a:pt x="369" y="1537"/>
                    <a:pt x="429" y="1441"/>
                    <a:pt x="393" y="1334"/>
                  </a:cubicBezTo>
                  <a:cubicBezTo>
                    <a:pt x="381" y="1275"/>
                    <a:pt x="381" y="1215"/>
                    <a:pt x="381" y="1144"/>
                  </a:cubicBezTo>
                  <a:cubicBezTo>
                    <a:pt x="381" y="965"/>
                    <a:pt x="429" y="870"/>
                    <a:pt x="488" y="763"/>
                  </a:cubicBezTo>
                  <a:cubicBezTo>
                    <a:pt x="548" y="632"/>
                    <a:pt x="631" y="489"/>
                    <a:pt x="631" y="203"/>
                  </a:cubicBezTo>
                  <a:cubicBezTo>
                    <a:pt x="631" y="96"/>
                    <a:pt x="548"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3"/>
            <p:cNvSpPr/>
            <p:nvPr/>
          </p:nvSpPr>
          <p:spPr>
            <a:xfrm>
              <a:off x="5659002" y="2123786"/>
              <a:ext cx="141529" cy="85775"/>
            </a:xfrm>
            <a:custGeom>
              <a:avLst/>
              <a:gdLst/>
              <a:ahLst/>
              <a:cxnLst/>
              <a:rect l="l" t="t" r="r" b="b"/>
              <a:pathLst>
                <a:path w="2013" h="1220" extrusionOk="0">
                  <a:moveTo>
                    <a:pt x="1250" y="0"/>
                  </a:moveTo>
                  <a:cubicBezTo>
                    <a:pt x="1193" y="0"/>
                    <a:pt x="1138" y="24"/>
                    <a:pt x="1108" y="76"/>
                  </a:cubicBezTo>
                  <a:lnTo>
                    <a:pt x="1108" y="88"/>
                  </a:lnTo>
                  <a:lnTo>
                    <a:pt x="989" y="302"/>
                  </a:lnTo>
                  <a:lnTo>
                    <a:pt x="929" y="410"/>
                  </a:lnTo>
                  <a:cubicBezTo>
                    <a:pt x="834" y="564"/>
                    <a:pt x="655" y="660"/>
                    <a:pt x="477" y="660"/>
                  </a:cubicBezTo>
                  <a:cubicBezTo>
                    <a:pt x="215" y="660"/>
                    <a:pt x="0" y="862"/>
                    <a:pt x="0" y="1136"/>
                  </a:cubicBezTo>
                  <a:cubicBezTo>
                    <a:pt x="0" y="1160"/>
                    <a:pt x="0" y="1195"/>
                    <a:pt x="24" y="1219"/>
                  </a:cubicBezTo>
                  <a:lnTo>
                    <a:pt x="2001" y="1219"/>
                  </a:lnTo>
                  <a:cubicBezTo>
                    <a:pt x="2001" y="1195"/>
                    <a:pt x="2013" y="1160"/>
                    <a:pt x="2013" y="1136"/>
                  </a:cubicBezTo>
                  <a:cubicBezTo>
                    <a:pt x="2013" y="1088"/>
                    <a:pt x="2001" y="1029"/>
                    <a:pt x="1965" y="969"/>
                  </a:cubicBezTo>
                  <a:cubicBezTo>
                    <a:pt x="1905" y="850"/>
                    <a:pt x="1822" y="779"/>
                    <a:pt x="1715" y="707"/>
                  </a:cubicBezTo>
                  <a:cubicBezTo>
                    <a:pt x="1572" y="612"/>
                    <a:pt x="1465" y="445"/>
                    <a:pt x="1453" y="267"/>
                  </a:cubicBezTo>
                  <a:lnTo>
                    <a:pt x="1453" y="183"/>
                  </a:lnTo>
                  <a:cubicBezTo>
                    <a:pt x="1453" y="70"/>
                    <a:pt x="1348" y="0"/>
                    <a:pt x="12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73"/>
            <p:cNvSpPr/>
            <p:nvPr/>
          </p:nvSpPr>
          <p:spPr>
            <a:xfrm>
              <a:off x="5634746" y="2370216"/>
              <a:ext cx="293885" cy="65316"/>
            </a:xfrm>
            <a:custGeom>
              <a:avLst/>
              <a:gdLst/>
              <a:ahLst/>
              <a:cxnLst/>
              <a:rect l="l" t="t" r="r" b="b"/>
              <a:pathLst>
                <a:path w="4180" h="929" extrusionOk="0">
                  <a:moveTo>
                    <a:pt x="584" y="0"/>
                  </a:moveTo>
                  <a:cubicBezTo>
                    <a:pt x="512" y="369"/>
                    <a:pt x="298" y="691"/>
                    <a:pt x="0" y="929"/>
                  </a:cubicBezTo>
                  <a:lnTo>
                    <a:pt x="3679" y="929"/>
                  </a:lnTo>
                  <a:cubicBezTo>
                    <a:pt x="3941" y="929"/>
                    <a:pt x="4155" y="726"/>
                    <a:pt x="4155" y="476"/>
                  </a:cubicBezTo>
                  <a:cubicBezTo>
                    <a:pt x="4179" y="203"/>
                    <a:pt x="3965" y="0"/>
                    <a:pt x="37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73"/>
            <p:cNvSpPr/>
            <p:nvPr/>
          </p:nvSpPr>
          <p:spPr>
            <a:xfrm>
              <a:off x="5671587" y="2303212"/>
              <a:ext cx="227726" cy="38599"/>
            </a:xfrm>
            <a:custGeom>
              <a:avLst/>
              <a:gdLst/>
              <a:ahLst/>
              <a:cxnLst/>
              <a:rect l="l" t="t" r="r" b="b"/>
              <a:pathLst>
                <a:path w="3239" h="549" extrusionOk="0">
                  <a:moveTo>
                    <a:pt x="0" y="1"/>
                  </a:moveTo>
                  <a:cubicBezTo>
                    <a:pt x="60" y="179"/>
                    <a:pt x="107" y="358"/>
                    <a:pt x="107" y="548"/>
                  </a:cubicBezTo>
                  <a:lnTo>
                    <a:pt x="3239" y="548"/>
                  </a:lnTo>
                  <a:lnTo>
                    <a:pt x="3239" y="477"/>
                  </a:lnTo>
                  <a:cubicBezTo>
                    <a:pt x="3239" y="239"/>
                    <a:pt x="3036" y="24"/>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73"/>
            <p:cNvSpPr/>
            <p:nvPr/>
          </p:nvSpPr>
          <p:spPr>
            <a:xfrm>
              <a:off x="5621317" y="2236279"/>
              <a:ext cx="228640" cy="39372"/>
            </a:xfrm>
            <a:custGeom>
              <a:avLst/>
              <a:gdLst/>
              <a:ahLst/>
              <a:cxnLst/>
              <a:rect l="l" t="t" r="r" b="b"/>
              <a:pathLst>
                <a:path w="3252" h="560" extrusionOk="0">
                  <a:moveTo>
                    <a:pt x="263" y="0"/>
                  </a:moveTo>
                  <a:cubicBezTo>
                    <a:pt x="167" y="0"/>
                    <a:pt x="84" y="36"/>
                    <a:pt x="1" y="95"/>
                  </a:cubicBezTo>
                  <a:cubicBezTo>
                    <a:pt x="203" y="214"/>
                    <a:pt x="358" y="381"/>
                    <a:pt x="501" y="560"/>
                  </a:cubicBezTo>
                  <a:lnTo>
                    <a:pt x="3239" y="560"/>
                  </a:lnTo>
                  <a:cubicBezTo>
                    <a:pt x="3239" y="536"/>
                    <a:pt x="3251" y="500"/>
                    <a:pt x="3251" y="476"/>
                  </a:cubicBezTo>
                  <a:cubicBezTo>
                    <a:pt x="3239" y="214"/>
                    <a:pt x="3037" y="12"/>
                    <a:pt x="2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73"/>
            <p:cNvSpPr/>
            <p:nvPr/>
          </p:nvSpPr>
          <p:spPr>
            <a:xfrm>
              <a:off x="5466499" y="2251325"/>
              <a:ext cx="184206" cy="184206"/>
            </a:xfrm>
            <a:custGeom>
              <a:avLst/>
              <a:gdLst/>
              <a:ahLst/>
              <a:cxnLst/>
              <a:rect l="l" t="t" r="r" b="b"/>
              <a:pathLst>
                <a:path w="2620" h="2620" extrusionOk="0">
                  <a:moveTo>
                    <a:pt x="1561" y="653"/>
                  </a:moveTo>
                  <a:cubicBezTo>
                    <a:pt x="1616" y="653"/>
                    <a:pt x="1669" y="674"/>
                    <a:pt x="1703" y="715"/>
                  </a:cubicBezTo>
                  <a:cubicBezTo>
                    <a:pt x="1762" y="798"/>
                    <a:pt x="1738" y="917"/>
                    <a:pt x="1667" y="977"/>
                  </a:cubicBezTo>
                  <a:lnTo>
                    <a:pt x="1476" y="1120"/>
                  </a:lnTo>
                  <a:lnTo>
                    <a:pt x="1703" y="1120"/>
                  </a:lnTo>
                  <a:cubicBezTo>
                    <a:pt x="1762" y="1120"/>
                    <a:pt x="1798" y="1155"/>
                    <a:pt x="1845" y="1179"/>
                  </a:cubicBezTo>
                  <a:cubicBezTo>
                    <a:pt x="1893" y="1274"/>
                    <a:pt x="1881" y="1370"/>
                    <a:pt x="1810" y="1429"/>
                  </a:cubicBezTo>
                  <a:lnTo>
                    <a:pt x="1226" y="1941"/>
                  </a:lnTo>
                  <a:cubicBezTo>
                    <a:pt x="1191" y="1965"/>
                    <a:pt x="1155" y="1989"/>
                    <a:pt x="1107" y="1989"/>
                  </a:cubicBezTo>
                  <a:cubicBezTo>
                    <a:pt x="1060" y="1989"/>
                    <a:pt x="1000" y="1965"/>
                    <a:pt x="976" y="1929"/>
                  </a:cubicBezTo>
                  <a:cubicBezTo>
                    <a:pt x="905" y="1846"/>
                    <a:pt x="905" y="1727"/>
                    <a:pt x="988" y="1667"/>
                  </a:cubicBezTo>
                  <a:lnTo>
                    <a:pt x="1203" y="1477"/>
                  </a:lnTo>
                  <a:lnTo>
                    <a:pt x="941" y="1477"/>
                  </a:lnTo>
                  <a:cubicBezTo>
                    <a:pt x="881" y="1477"/>
                    <a:pt x="822" y="1453"/>
                    <a:pt x="786" y="1405"/>
                  </a:cubicBezTo>
                  <a:cubicBezTo>
                    <a:pt x="726" y="1334"/>
                    <a:pt x="762" y="1227"/>
                    <a:pt x="833" y="1167"/>
                  </a:cubicBezTo>
                  <a:lnTo>
                    <a:pt x="1441" y="691"/>
                  </a:lnTo>
                  <a:cubicBezTo>
                    <a:pt x="1477" y="665"/>
                    <a:pt x="1519" y="653"/>
                    <a:pt x="1561" y="653"/>
                  </a:cubicBezTo>
                  <a:close/>
                  <a:moveTo>
                    <a:pt x="1310" y="0"/>
                  </a:moveTo>
                  <a:cubicBezTo>
                    <a:pt x="583" y="0"/>
                    <a:pt x="0" y="584"/>
                    <a:pt x="0" y="1310"/>
                  </a:cubicBezTo>
                  <a:cubicBezTo>
                    <a:pt x="0" y="2048"/>
                    <a:pt x="583" y="2620"/>
                    <a:pt x="1310" y="2620"/>
                  </a:cubicBezTo>
                  <a:cubicBezTo>
                    <a:pt x="2048" y="2620"/>
                    <a:pt x="2619" y="2048"/>
                    <a:pt x="2619" y="1310"/>
                  </a:cubicBezTo>
                  <a:cubicBezTo>
                    <a:pt x="2619" y="596"/>
                    <a:pt x="2024" y="0"/>
                    <a:pt x="1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 name="Google Shape;1206;p73"/>
          <p:cNvGrpSpPr/>
          <p:nvPr/>
        </p:nvGrpSpPr>
        <p:grpSpPr>
          <a:xfrm>
            <a:off x="6712166" y="1976316"/>
            <a:ext cx="464662" cy="462131"/>
            <a:chOff x="5997183" y="1983451"/>
            <a:chExt cx="464662" cy="462131"/>
          </a:xfrm>
        </p:grpSpPr>
        <p:sp>
          <p:nvSpPr>
            <p:cNvPr id="1207" name="Google Shape;1207;p73"/>
            <p:cNvSpPr/>
            <p:nvPr/>
          </p:nvSpPr>
          <p:spPr>
            <a:xfrm>
              <a:off x="5997183" y="1983451"/>
              <a:ext cx="464662" cy="462131"/>
            </a:xfrm>
            <a:custGeom>
              <a:avLst/>
              <a:gdLst/>
              <a:ahLst/>
              <a:cxnLst/>
              <a:rect l="l" t="t" r="r" b="b"/>
              <a:pathLst>
                <a:path w="6609" h="6573" extrusionOk="0">
                  <a:moveTo>
                    <a:pt x="2632" y="0"/>
                  </a:moveTo>
                  <a:cubicBezTo>
                    <a:pt x="2549" y="0"/>
                    <a:pt x="2465" y="36"/>
                    <a:pt x="2394" y="96"/>
                  </a:cubicBezTo>
                  <a:cubicBezTo>
                    <a:pt x="2322" y="167"/>
                    <a:pt x="2215" y="215"/>
                    <a:pt x="2108" y="239"/>
                  </a:cubicBezTo>
                  <a:cubicBezTo>
                    <a:pt x="2048" y="262"/>
                    <a:pt x="2025" y="334"/>
                    <a:pt x="2048" y="381"/>
                  </a:cubicBezTo>
                  <a:lnTo>
                    <a:pt x="2668" y="1453"/>
                  </a:lnTo>
                  <a:lnTo>
                    <a:pt x="2322" y="1453"/>
                  </a:lnTo>
                  <a:cubicBezTo>
                    <a:pt x="2227" y="1453"/>
                    <a:pt x="2156" y="1513"/>
                    <a:pt x="2132" y="1596"/>
                  </a:cubicBezTo>
                  <a:cubicBezTo>
                    <a:pt x="2096" y="1727"/>
                    <a:pt x="2191" y="1846"/>
                    <a:pt x="2322" y="1846"/>
                  </a:cubicBezTo>
                  <a:lnTo>
                    <a:pt x="2525" y="1846"/>
                  </a:lnTo>
                  <a:cubicBezTo>
                    <a:pt x="2465" y="1905"/>
                    <a:pt x="2406" y="1989"/>
                    <a:pt x="2370" y="2060"/>
                  </a:cubicBezTo>
                  <a:lnTo>
                    <a:pt x="2358" y="2084"/>
                  </a:lnTo>
                  <a:cubicBezTo>
                    <a:pt x="2989" y="2429"/>
                    <a:pt x="3406" y="3144"/>
                    <a:pt x="3322" y="3930"/>
                  </a:cubicBezTo>
                  <a:cubicBezTo>
                    <a:pt x="3227" y="4775"/>
                    <a:pt x="2549" y="5465"/>
                    <a:pt x="1679" y="5561"/>
                  </a:cubicBezTo>
                  <a:cubicBezTo>
                    <a:pt x="1626" y="5565"/>
                    <a:pt x="1574" y="5567"/>
                    <a:pt x="1521" y="5567"/>
                  </a:cubicBezTo>
                  <a:cubicBezTo>
                    <a:pt x="1125" y="5567"/>
                    <a:pt x="745" y="5449"/>
                    <a:pt x="429" y="5239"/>
                  </a:cubicBezTo>
                  <a:cubicBezTo>
                    <a:pt x="405" y="5263"/>
                    <a:pt x="382" y="5275"/>
                    <a:pt x="358" y="5287"/>
                  </a:cubicBezTo>
                  <a:cubicBezTo>
                    <a:pt x="143" y="5406"/>
                    <a:pt x="1" y="5632"/>
                    <a:pt x="1" y="5882"/>
                  </a:cubicBezTo>
                  <a:cubicBezTo>
                    <a:pt x="1" y="6251"/>
                    <a:pt x="310" y="6573"/>
                    <a:pt x="679" y="6573"/>
                  </a:cubicBezTo>
                  <a:lnTo>
                    <a:pt x="5894" y="6573"/>
                  </a:lnTo>
                  <a:cubicBezTo>
                    <a:pt x="6275" y="6573"/>
                    <a:pt x="6573" y="6251"/>
                    <a:pt x="6573" y="5882"/>
                  </a:cubicBezTo>
                  <a:cubicBezTo>
                    <a:pt x="6609" y="5632"/>
                    <a:pt x="6466" y="5406"/>
                    <a:pt x="6251" y="5287"/>
                  </a:cubicBezTo>
                  <a:cubicBezTo>
                    <a:pt x="6132" y="5227"/>
                    <a:pt x="6025" y="5144"/>
                    <a:pt x="5966" y="5025"/>
                  </a:cubicBezTo>
                  <a:lnTo>
                    <a:pt x="5954" y="5001"/>
                  </a:lnTo>
                  <a:lnTo>
                    <a:pt x="5096" y="3537"/>
                  </a:lnTo>
                  <a:lnTo>
                    <a:pt x="4227" y="2060"/>
                  </a:lnTo>
                  <a:cubicBezTo>
                    <a:pt x="4180" y="1989"/>
                    <a:pt x="4120" y="1905"/>
                    <a:pt x="4061" y="1846"/>
                  </a:cubicBezTo>
                  <a:lnTo>
                    <a:pt x="4382" y="1846"/>
                  </a:lnTo>
                  <a:cubicBezTo>
                    <a:pt x="4715" y="1846"/>
                    <a:pt x="5001" y="1560"/>
                    <a:pt x="5001" y="1227"/>
                  </a:cubicBezTo>
                  <a:cubicBezTo>
                    <a:pt x="5001" y="1132"/>
                    <a:pt x="4942" y="1060"/>
                    <a:pt x="4870" y="1024"/>
                  </a:cubicBezTo>
                  <a:cubicBezTo>
                    <a:pt x="4857" y="1022"/>
                    <a:pt x="4843" y="1021"/>
                    <a:pt x="4830" y="1021"/>
                  </a:cubicBezTo>
                  <a:cubicBezTo>
                    <a:pt x="4716" y="1021"/>
                    <a:pt x="4620" y="1109"/>
                    <a:pt x="4620" y="1227"/>
                  </a:cubicBezTo>
                  <a:cubicBezTo>
                    <a:pt x="4620" y="1346"/>
                    <a:pt x="4513" y="1453"/>
                    <a:pt x="4394" y="1453"/>
                  </a:cubicBezTo>
                  <a:lnTo>
                    <a:pt x="3942" y="1453"/>
                  </a:lnTo>
                  <a:lnTo>
                    <a:pt x="4549" y="381"/>
                  </a:lnTo>
                  <a:cubicBezTo>
                    <a:pt x="4584" y="322"/>
                    <a:pt x="4549" y="262"/>
                    <a:pt x="4489" y="239"/>
                  </a:cubicBezTo>
                  <a:cubicBezTo>
                    <a:pt x="4394" y="215"/>
                    <a:pt x="4299" y="167"/>
                    <a:pt x="4215" y="96"/>
                  </a:cubicBezTo>
                  <a:cubicBezTo>
                    <a:pt x="4132" y="36"/>
                    <a:pt x="4061" y="0"/>
                    <a:pt x="3977" y="0"/>
                  </a:cubicBezTo>
                  <a:lnTo>
                    <a:pt x="3942" y="0"/>
                  </a:lnTo>
                  <a:cubicBezTo>
                    <a:pt x="3858" y="0"/>
                    <a:pt x="3775" y="36"/>
                    <a:pt x="3703" y="96"/>
                  </a:cubicBezTo>
                  <a:cubicBezTo>
                    <a:pt x="3584" y="203"/>
                    <a:pt x="3453" y="262"/>
                    <a:pt x="3299" y="262"/>
                  </a:cubicBezTo>
                  <a:cubicBezTo>
                    <a:pt x="3156" y="262"/>
                    <a:pt x="3001" y="203"/>
                    <a:pt x="2906" y="96"/>
                  </a:cubicBezTo>
                  <a:cubicBezTo>
                    <a:pt x="2822" y="36"/>
                    <a:pt x="2751" y="0"/>
                    <a:pt x="26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3"/>
            <p:cNvSpPr/>
            <p:nvPr/>
          </p:nvSpPr>
          <p:spPr>
            <a:xfrm>
              <a:off x="5998026" y="2140800"/>
              <a:ext cx="207688" cy="206845"/>
            </a:xfrm>
            <a:custGeom>
              <a:avLst/>
              <a:gdLst/>
              <a:ahLst/>
              <a:cxnLst/>
              <a:rect l="l" t="t" r="r" b="b"/>
              <a:pathLst>
                <a:path w="2954" h="2942" extrusionOk="0">
                  <a:moveTo>
                    <a:pt x="1721" y="711"/>
                  </a:moveTo>
                  <a:cubicBezTo>
                    <a:pt x="1781" y="711"/>
                    <a:pt x="1841" y="739"/>
                    <a:pt x="1882" y="787"/>
                  </a:cubicBezTo>
                  <a:cubicBezTo>
                    <a:pt x="1953" y="870"/>
                    <a:pt x="1929" y="1001"/>
                    <a:pt x="1846" y="1072"/>
                  </a:cubicBezTo>
                  <a:lnTo>
                    <a:pt x="1632" y="1239"/>
                  </a:lnTo>
                  <a:lnTo>
                    <a:pt x="1882" y="1239"/>
                  </a:lnTo>
                  <a:cubicBezTo>
                    <a:pt x="1965" y="1239"/>
                    <a:pt x="2025" y="1275"/>
                    <a:pt x="2060" y="1370"/>
                  </a:cubicBezTo>
                  <a:cubicBezTo>
                    <a:pt x="2108" y="1453"/>
                    <a:pt x="2084" y="1549"/>
                    <a:pt x="2025" y="1596"/>
                  </a:cubicBezTo>
                  <a:lnTo>
                    <a:pt x="1394" y="2156"/>
                  </a:lnTo>
                  <a:cubicBezTo>
                    <a:pt x="1346" y="2192"/>
                    <a:pt x="1298" y="2203"/>
                    <a:pt x="1251" y="2203"/>
                  </a:cubicBezTo>
                  <a:cubicBezTo>
                    <a:pt x="1191" y="2203"/>
                    <a:pt x="1155" y="2168"/>
                    <a:pt x="1108" y="2132"/>
                  </a:cubicBezTo>
                  <a:cubicBezTo>
                    <a:pt x="1036" y="2037"/>
                    <a:pt x="1048" y="1918"/>
                    <a:pt x="1120" y="1846"/>
                  </a:cubicBezTo>
                  <a:lnTo>
                    <a:pt x="1358" y="1632"/>
                  </a:lnTo>
                  <a:lnTo>
                    <a:pt x="1060" y="1632"/>
                  </a:lnTo>
                  <a:cubicBezTo>
                    <a:pt x="1001" y="1632"/>
                    <a:pt x="941" y="1608"/>
                    <a:pt x="893" y="1561"/>
                  </a:cubicBezTo>
                  <a:cubicBezTo>
                    <a:pt x="822" y="1477"/>
                    <a:pt x="858" y="1358"/>
                    <a:pt x="929" y="1275"/>
                  </a:cubicBezTo>
                  <a:lnTo>
                    <a:pt x="1596" y="763"/>
                  </a:lnTo>
                  <a:cubicBezTo>
                    <a:pt x="1632" y="727"/>
                    <a:pt x="1676" y="711"/>
                    <a:pt x="1721" y="711"/>
                  </a:cubicBezTo>
                  <a:close/>
                  <a:moveTo>
                    <a:pt x="1477" y="1"/>
                  </a:moveTo>
                  <a:cubicBezTo>
                    <a:pt x="667" y="1"/>
                    <a:pt x="0" y="656"/>
                    <a:pt x="0" y="1477"/>
                  </a:cubicBezTo>
                  <a:cubicBezTo>
                    <a:pt x="0" y="2275"/>
                    <a:pt x="655" y="2942"/>
                    <a:pt x="1477" y="2942"/>
                  </a:cubicBezTo>
                  <a:cubicBezTo>
                    <a:pt x="2286" y="2942"/>
                    <a:pt x="2953" y="2287"/>
                    <a:pt x="2953" y="1477"/>
                  </a:cubicBezTo>
                  <a:cubicBezTo>
                    <a:pt x="2953" y="656"/>
                    <a:pt x="2298"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 name="Google Shape;1209;p73"/>
          <p:cNvGrpSpPr/>
          <p:nvPr/>
        </p:nvGrpSpPr>
        <p:grpSpPr>
          <a:xfrm>
            <a:off x="7377090" y="1976280"/>
            <a:ext cx="465506" cy="462203"/>
            <a:chOff x="6544670" y="1979233"/>
            <a:chExt cx="465506" cy="462203"/>
          </a:xfrm>
        </p:grpSpPr>
        <p:sp>
          <p:nvSpPr>
            <p:cNvPr id="1210" name="Google Shape;1210;p73"/>
            <p:cNvSpPr/>
            <p:nvPr/>
          </p:nvSpPr>
          <p:spPr>
            <a:xfrm>
              <a:off x="6790748" y="1979233"/>
              <a:ext cx="110594" cy="111437"/>
            </a:xfrm>
            <a:custGeom>
              <a:avLst/>
              <a:gdLst/>
              <a:ahLst/>
              <a:cxnLst/>
              <a:rect l="l" t="t" r="r" b="b"/>
              <a:pathLst>
                <a:path w="1573" h="1585" extrusionOk="0">
                  <a:moveTo>
                    <a:pt x="787" y="1"/>
                  </a:moveTo>
                  <a:cubicBezTo>
                    <a:pt x="358" y="1"/>
                    <a:pt x="1" y="358"/>
                    <a:pt x="1" y="787"/>
                  </a:cubicBezTo>
                  <a:cubicBezTo>
                    <a:pt x="1" y="1227"/>
                    <a:pt x="358" y="1584"/>
                    <a:pt x="787" y="1584"/>
                  </a:cubicBezTo>
                  <a:cubicBezTo>
                    <a:pt x="1215" y="1584"/>
                    <a:pt x="1572" y="1227"/>
                    <a:pt x="1572" y="787"/>
                  </a:cubicBezTo>
                  <a:cubicBezTo>
                    <a:pt x="1572" y="358"/>
                    <a:pt x="1215" y="1"/>
                    <a:pt x="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3"/>
            <p:cNvSpPr/>
            <p:nvPr/>
          </p:nvSpPr>
          <p:spPr>
            <a:xfrm>
              <a:off x="6544670" y="2149167"/>
              <a:ext cx="465506" cy="292268"/>
            </a:xfrm>
            <a:custGeom>
              <a:avLst/>
              <a:gdLst/>
              <a:ahLst/>
              <a:cxnLst/>
              <a:rect l="l" t="t" r="r" b="b"/>
              <a:pathLst>
                <a:path w="6621" h="4157" extrusionOk="0">
                  <a:moveTo>
                    <a:pt x="1989" y="1"/>
                  </a:moveTo>
                  <a:cubicBezTo>
                    <a:pt x="1381" y="1"/>
                    <a:pt x="881" y="453"/>
                    <a:pt x="774" y="1072"/>
                  </a:cubicBezTo>
                  <a:cubicBezTo>
                    <a:pt x="738" y="1084"/>
                    <a:pt x="715" y="1084"/>
                    <a:pt x="667" y="1084"/>
                  </a:cubicBezTo>
                  <a:cubicBezTo>
                    <a:pt x="660" y="1085"/>
                    <a:pt x="654" y="1085"/>
                    <a:pt x="647" y="1085"/>
                  </a:cubicBezTo>
                  <a:cubicBezTo>
                    <a:pt x="524" y="1085"/>
                    <a:pt x="416" y="982"/>
                    <a:pt x="405" y="846"/>
                  </a:cubicBezTo>
                  <a:cubicBezTo>
                    <a:pt x="405" y="751"/>
                    <a:pt x="465" y="680"/>
                    <a:pt x="548" y="668"/>
                  </a:cubicBezTo>
                  <a:cubicBezTo>
                    <a:pt x="655" y="656"/>
                    <a:pt x="738" y="560"/>
                    <a:pt x="727" y="453"/>
                  </a:cubicBezTo>
                  <a:cubicBezTo>
                    <a:pt x="716" y="368"/>
                    <a:pt x="639" y="283"/>
                    <a:pt x="554" y="283"/>
                  </a:cubicBezTo>
                  <a:cubicBezTo>
                    <a:pt x="544" y="283"/>
                    <a:pt x="534" y="284"/>
                    <a:pt x="524" y="287"/>
                  </a:cubicBezTo>
                  <a:cubicBezTo>
                    <a:pt x="226" y="310"/>
                    <a:pt x="0" y="560"/>
                    <a:pt x="12" y="882"/>
                  </a:cubicBezTo>
                  <a:cubicBezTo>
                    <a:pt x="36" y="1215"/>
                    <a:pt x="310" y="1477"/>
                    <a:pt x="655" y="1477"/>
                  </a:cubicBezTo>
                  <a:lnTo>
                    <a:pt x="738" y="1477"/>
                  </a:lnTo>
                  <a:lnTo>
                    <a:pt x="738" y="2204"/>
                  </a:lnTo>
                  <a:cubicBezTo>
                    <a:pt x="738" y="2823"/>
                    <a:pt x="1167" y="3358"/>
                    <a:pt x="1750" y="3466"/>
                  </a:cubicBezTo>
                  <a:lnTo>
                    <a:pt x="1750" y="3954"/>
                  </a:lnTo>
                  <a:cubicBezTo>
                    <a:pt x="1750" y="4061"/>
                    <a:pt x="1846" y="4156"/>
                    <a:pt x="1941" y="4156"/>
                  </a:cubicBezTo>
                  <a:lnTo>
                    <a:pt x="2393" y="4156"/>
                  </a:lnTo>
                  <a:cubicBezTo>
                    <a:pt x="2501" y="4156"/>
                    <a:pt x="2584" y="4061"/>
                    <a:pt x="2584" y="3954"/>
                  </a:cubicBezTo>
                  <a:lnTo>
                    <a:pt x="2584" y="3454"/>
                  </a:lnTo>
                  <a:lnTo>
                    <a:pt x="3965" y="3454"/>
                  </a:lnTo>
                  <a:lnTo>
                    <a:pt x="3965" y="3954"/>
                  </a:lnTo>
                  <a:cubicBezTo>
                    <a:pt x="3965" y="4061"/>
                    <a:pt x="4060" y="4156"/>
                    <a:pt x="4167" y="4156"/>
                  </a:cubicBezTo>
                  <a:lnTo>
                    <a:pt x="4608" y="4156"/>
                  </a:lnTo>
                  <a:cubicBezTo>
                    <a:pt x="4715" y="4156"/>
                    <a:pt x="4798" y="4061"/>
                    <a:pt x="4798" y="3954"/>
                  </a:cubicBezTo>
                  <a:lnTo>
                    <a:pt x="4798" y="3442"/>
                  </a:lnTo>
                  <a:cubicBezTo>
                    <a:pt x="5370" y="3358"/>
                    <a:pt x="5834" y="2882"/>
                    <a:pt x="5870" y="2287"/>
                  </a:cubicBezTo>
                  <a:lnTo>
                    <a:pt x="6394" y="2287"/>
                  </a:lnTo>
                  <a:cubicBezTo>
                    <a:pt x="6489" y="2287"/>
                    <a:pt x="6561" y="2215"/>
                    <a:pt x="6561" y="2132"/>
                  </a:cubicBezTo>
                  <a:lnTo>
                    <a:pt x="6561" y="1299"/>
                  </a:lnTo>
                  <a:cubicBezTo>
                    <a:pt x="6620" y="1203"/>
                    <a:pt x="6549" y="1132"/>
                    <a:pt x="6453" y="1132"/>
                  </a:cubicBezTo>
                  <a:lnTo>
                    <a:pt x="5918" y="1132"/>
                  </a:lnTo>
                  <a:cubicBezTo>
                    <a:pt x="5846" y="489"/>
                    <a:pt x="5322" y="1"/>
                    <a:pt x="4691" y="1"/>
                  </a:cubicBezTo>
                  <a:lnTo>
                    <a:pt x="4394" y="1"/>
                  </a:lnTo>
                  <a:cubicBezTo>
                    <a:pt x="4453" y="144"/>
                    <a:pt x="4477" y="299"/>
                    <a:pt x="4477" y="453"/>
                  </a:cubicBezTo>
                  <a:cubicBezTo>
                    <a:pt x="4477" y="549"/>
                    <a:pt x="4465" y="620"/>
                    <a:pt x="4453" y="715"/>
                  </a:cubicBezTo>
                  <a:lnTo>
                    <a:pt x="4644" y="715"/>
                  </a:lnTo>
                  <a:cubicBezTo>
                    <a:pt x="4727" y="715"/>
                    <a:pt x="4822" y="775"/>
                    <a:pt x="4834" y="858"/>
                  </a:cubicBezTo>
                  <a:cubicBezTo>
                    <a:pt x="4870" y="989"/>
                    <a:pt x="4775" y="1096"/>
                    <a:pt x="4644" y="1096"/>
                  </a:cubicBezTo>
                  <a:lnTo>
                    <a:pt x="1953" y="1096"/>
                  </a:lnTo>
                  <a:cubicBezTo>
                    <a:pt x="1858" y="1096"/>
                    <a:pt x="1774" y="1037"/>
                    <a:pt x="1750" y="953"/>
                  </a:cubicBezTo>
                  <a:cubicBezTo>
                    <a:pt x="1727" y="811"/>
                    <a:pt x="1810" y="715"/>
                    <a:pt x="1953" y="715"/>
                  </a:cubicBezTo>
                  <a:lnTo>
                    <a:pt x="2155" y="715"/>
                  </a:lnTo>
                  <a:cubicBezTo>
                    <a:pt x="2143" y="620"/>
                    <a:pt x="2131" y="549"/>
                    <a:pt x="2131" y="453"/>
                  </a:cubicBezTo>
                  <a:cubicBezTo>
                    <a:pt x="2131" y="299"/>
                    <a:pt x="2155" y="132"/>
                    <a:pt x="2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3"/>
            <p:cNvSpPr/>
            <p:nvPr/>
          </p:nvSpPr>
          <p:spPr>
            <a:xfrm>
              <a:off x="6723814" y="2127442"/>
              <a:ext cx="110523" cy="72909"/>
            </a:xfrm>
            <a:custGeom>
              <a:avLst/>
              <a:gdLst/>
              <a:ahLst/>
              <a:cxnLst/>
              <a:rect l="l" t="t" r="r" b="b"/>
              <a:pathLst>
                <a:path w="1572" h="1037" extrusionOk="0">
                  <a:moveTo>
                    <a:pt x="786" y="0"/>
                  </a:moveTo>
                  <a:cubicBezTo>
                    <a:pt x="357" y="0"/>
                    <a:pt x="0" y="358"/>
                    <a:pt x="0" y="786"/>
                  </a:cubicBezTo>
                  <a:cubicBezTo>
                    <a:pt x="0" y="869"/>
                    <a:pt x="12" y="953"/>
                    <a:pt x="36" y="1036"/>
                  </a:cubicBezTo>
                  <a:lnTo>
                    <a:pt x="1524" y="1036"/>
                  </a:lnTo>
                  <a:cubicBezTo>
                    <a:pt x="1560" y="965"/>
                    <a:pt x="1572" y="869"/>
                    <a:pt x="1572" y="786"/>
                  </a:cubicBezTo>
                  <a:cubicBezTo>
                    <a:pt x="1572" y="358"/>
                    <a:pt x="1215" y="0"/>
                    <a:pt x="7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73"/>
          <p:cNvGrpSpPr/>
          <p:nvPr/>
        </p:nvGrpSpPr>
        <p:grpSpPr>
          <a:xfrm>
            <a:off x="1304804" y="2616475"/>
            <a:ext cx="464664" cy="461149"/>
            <a:chOff x="1820895" y="2739544"/>
            <a:chExt cx="464664" cy="461149"/>
          </a:xfrm>
        </p:grpSpPr>
        <p:sp>
          <p:nvSpPr>
            <p:cNvPr id="1214" name="Google Shape;1214;p73"/>
            <p:cNvSpPr/>
            <p:nvPr/>
          </p:nvSpPr>
          <p:spPr>
            <a:xfrm>
              <a:off x="1845995" y="2739544"/>
              <a:ext cx="181745" cy="199111"/>
            </a:xfrm>
            <a:custGeom>
              <a:avLst/>
              <a:gdLst/>
              <a:ahLst/>
              <a:cxnLst/>
              <a:rect l="l" t="t" r="r" b="b"/>
              <a:pathLst>
                <a:path w="2585" h="2832" extrusionOk="0">
                  <a:moveTo>
                    <a:pt x="1673" y="1"/>
                  </a:moveTo>
                  <a:cubicBezTo>
                    <a:pt x="1603" y="1"/>
                    <a:pt x="1534" y="38"/>
                    <a:pt x="1501" y="105"/>
                  </a:cubicBezTo>
                  <a:cubicBezTo>
                    <a:pt x="1465" y="188"/>
                    <a:pt x="1489" y="307"/>
                    <a:pt x="1584" y="355"/>
                  </a:cubicBezTo>
                  <a:lnTo>
                    <a:pt x="1858" y="498"/>
                  </a:lnTo>
                  <a:cubicBezTo>
                    <a:pt x="1429" y="665"/>
                    <a:pt x="1048" y="938"/>
                    <a:pt x="727" y="1272"/>
                  </a:cubicBezTo>
                  <a:cubicBezTo>
                    <a:pt x="393" y="1665"/>
                    <a:pt x="155" y="2117"/>
                    <a:pt x="36" y="2617"/>
                  </a:cubicBezTo>
                  <a:cubicBezTo>
                    <a:pt x="0" y="2712"/>
                    <a:pt x="72" y="2820"/>
                    <a:pt x="179" y="2831"/>
                  </a:cubicBezTo>
                  <a:lnTo>
                    <a:pt x="227" y="2831"/>
                  </a:lnTo>
                  <a:cubicBezTo>
                    <a:pt x="310" y="2831"/>
                    <a:pt x="393" y="2772"/>
                    <a:pt x="417" y="2689"/>
                  </a:cubicBezTo>
                  <a:cubicBezTo>
                    <a:pt x="524" y="2260"/>
                    <a:pt x="727" y="1843"/>
                    <a:pt x="1024" y="1510"/>
                  </a:cubicBezTo>
                  <a:cubicBezTo>
                    <a:pt x="1298" y="1212"/>
                    <a:pt x="1620" y="986"/>
                    <a:pt x="2001" y="843"/>
                  </a:cubicBezTo>
                  <a:lnTo>
                    <a:pt x="2001" y="843"/>
                  </a:lnTo>
                  <a:lnTo>
                    <a:pt x="1846" y="1129"/>
                  </a:lnTo>
                  <a:cubicBezTo>
                    <a:pt x="1798" y="1212"/>
                    <a:pt x="1834" y="1331"/>
                    <a:pt x="1917" y="1379"/>
                  </a:cubicBezTo>
                  <a:cubicBezTo>
                    <a:pt x="1953" y="1391"/>
                    <a:pt x="1977" y="1391"/>
                    <a:pt x="2013" y="1391"/>
                  </a:cubicBezTo>
                  <a:cubicBezTo>
                    <a:pt x="2084" y="1391"/>
                    <a:pt x="2144" y="1343"/>
                    <a:pt x="2179" y="1284"/>
                  </a:cubicBezTo>
                  <a:lnTo>
                    <a:pt x="2537" y="593"/>
                  </a:lnTo>
                  <a:cubicBezTo>
                    <a:pt x="2584" y="545"/>
                    <a:pt x="2548" y="426"/>
                    <a:pt x="2465" y="379"/>
                  </a:cubicBezTo>
                  <a:lnTo>
                    <a:pt x="1763" y="22"/>
                  </a:lnTo>
                  <a:cubicBezTo>
                    <a:pt x="1734" y="7"/>
                    <a:pt x="1704" y="1"/>
                    <a:pt x="16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3"/>
            <p:cNvSpPr/>
            <p:nvPr/>
          </p:nvSpPr>
          <p:spPr>
            <a:xfrm>
              <a:off x="2078714" y="2999402"/>
              <a:ext cx="179214" cy="201290"/>
            </a:xfrm>
            <a:custGeom>
              <a:avLst/>
              <a:gdLst/>
              <a:ahLst/>
              <a:cxnLst/>
              <a:rect l="l" t="t" r="r" b="b"/>
              <a:pathLst>
                <a:path w="2549" h="2863" extrusionOk="0">
                  <a:moveTo>
                    <a:pt x="2340" y="0"/>
                  </a:moveTo>
                  <a:cubicBezTo>
                    <a:pt x="2248" y="0"/>
                    <a:pt x="2166" y="66"/>
                    <a:pt x="2155" y="159"/>
                  </a:cubicBezTo>
                  <a:cubicBezTo>
                    <a:pt x="2048" y="588"/>
                    <a:pt x="1846" y="1005"/>
                    <a:pt x="1548" y="1326"/>
                  </a:cubicBezTo>
                  <a:cubicBezTo>
                    <a:pt x="1274" y="1624"/>
                    <a:pt x="953" y="1850"/>
                    <a:pt x="584" y="2005"/>
                  </a:cubicBezTo>
                  <a:lnTo>
                    <a:pt x="727" y="1719"/>
                  </a:lnTo>
                  <a:cubicBezTo>
                    <a:pt x="774" y="1624"/>
                    <a:pt x="739" y="1505"/>
                    <a:pt x="655" y="1469"/>
                  </a:cubicBezTo>
                  <a:cubicBezTo>
                    <a:pt x="624" y="1453"/>
                    <a:pt x="589" y="1445"/>
                    <a:pt x="556" y="1445"/>
                  </a:cubicBezTo>
                  <a:cubicBezTo>
                    <a:pt x="490" y="1445"/>
                    <a:pt x="429" y="1477"/>
                    <a:pt x="405" y="1541"/>
                  </a:cubicBezTo>
                  <a:lnTo>
                    <a:pt x="48" y="2243"/>
                  </a:lnTo>
                  <a:cubicBezTo>
                    <a:pt x="0" y="2326"/>
                    <a:pt x="24" y="2445"/>
                    <a:pt x="119" y="2493"/>
                  </a:cubicBezTo>
                  <a:lnTo>
                    <a:pt x="822" y="2850"/>
                  </a:lnTo>
                  <a:cubicBezTo>
                    <a:pt x="846" y="2862"/>
                    <a:pt x="881" y="2862"/>
                    <a:pt x="905" y="2862"/>
                  </a:cubicBezTo>
                  <a:cubicBezTo>
                    <a:pt x="977" y="2862"/>
                    <a:pt x="1036" y="2814"/>
                    <a:pt x="1072" y="2755"/>
                  </a:cubicBezTo>
                  <a:cubicBezTo>
                    <a:pt x="1120" y="2672"/>
                    <a:pt x="1084" y="2553"/>
                    <a:pt x="1001" y="2505"/>
                  </a:cubicBezTo>
                  <a:lnTo>
                    <a:pt x="715" y="2362"/>
                  </a:lnTo>
                  <a:cubicBezTo>
                    <a:pt x="1143" y="2195"/>
                    <a:pt x="1536" y="1922"/>
                    <a:pt x="1846" y="1588"/>
                  </a:cubicBezTo>
                  <a:cubicBezTo>
                    <a:pt x="2191" y="1195"/>
                    <a:pt x="2429" y="731"/>
                    <a:pt x="2548" y="243"/>
                  </a:cubicBezTo>
                  <a:cubicBezTo>
                    <a:pt x="2548" y="136"/>
                    <a:pt x="2489" y="40"/>
                    <a:pt x="2382" y="5"/>
                  </a:cubicBezTo>
                  <a:cubicBezTo>
                    <a:pt x="2368" y="2"/>
                    <a:pt x="2354" y="0"/>
                    <a:pt x="2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3"/>
            <p:cNvSpPr/>
            <p:nvPr/>
          </p:nvSpPr>
          <p:spPr>
            <a:xfrm>
              <a:off x="1820895" y="2998207"/>
              <a:ext cx="203470" cy="177316"/>
            </a:xfrm>
            <a:custGeom>
              <a:avLst/>
              <a:gdLst/>
              <a:ahLst/>
              <a:cxnLst/>
              <a:rect l="l" t="t" r="r" b="b"/>
              <a:pathLst>
                <a:path w="2894" h="2522" extrusionOk="0">
                  <a:moveTo>
                    <a:pt x="560" y="0"/>
                  </a:moveTo>
                  <a:cubicBezTo>
                    <a:pt x="494" y="0"/>
                    <a:pt x="426" y="35"/>
                    <a:pt x="393" y="93"/>
                  </a:cubicBezTo>
                  <a:lnTo>
                    <a:pt x="36" y="796"/>
                  </a:lnTo>
                  <a:cubicBezTo>
                    <a:pt x="0" y="855"/>
                    <a:pt x="0" y="950"/>
                    <a:pt x="48" y="1010"/>
                  </a:cubicBezTo>
                  <a:cubicBezTo>
                    <a:pt x="81" y="1060"/>
                    <a:pt x="143" y="1081"/>
                    <a:pt x="202" y="1081"/>
                  </a:cubicBezTo>
                  <a:cubicBezTo>
                    <a:pt x="228" y="1081"/>
                    <a:pt x="253" y="1077"/>
                    <a:pt x="274" y="1069"/>
                  </a:cubicBezTo>
                  <a:cubicBezTo>
                    <a:pt x="310" y="1046"/>
                    <a:pt x="346" y="1022"/>
                    <a:pt x="381" y="974"/>
                  </a:cubicBezTo>
                  <a:lnTo>
                    <a:pt x="524" y="688"/>
                  </a:lnTo>
                  <a:cubicBezTo>
                    <a:pt x="691" y="1129"/>
                    <a:pt x="953" y="1522"/>
                    <a:pt x="1298" y="1819"/>
                  </a:cubicBezTo>
                  <a:cubicBezTo>
                    <a:pt x="1691" y="2165"/>
                    <a:pt x="2143" y="2403"/>
                    <a:pt x="2643" y="2522"/>
                  </a:cubicBezTo>
                  <a:lnTo>
                    <a:pt x="2679" y="2522"/>
                  </a:lnTo>
                  <a:cubicBezTo>
                    <a:pt x="2774" y="2522"/>
                    <a:pt x="2846" y="2462"/>
                    <a:pt x="2882" y="2379"/>
                  </a:cubicBezTo>
                  <a:cubicBezTo>
                    <a:pt x="2894" y="2260"/>
                    <a:pt x="2834" y="2153"/>
                    <a:pt x="2727" y="2141"/>
                  </a:cubicBezTo>
                  <a:cubicBezTo>
                    <a:pt x="2298" y="2034"/>
                    <a:pt x="1893" y="1819"/>
                    <a:pt x="1548" y="1522"/>
                  </a:cubicBezTo>
                  <a:cubicBezTo>
                    <a:pt x="1250" y="1260"/>
                    <a:pt x="1036" y="926"/>
                    <a:pt x="881" y="557"/>
                  </a:cubicBezTo>
                  <a:lnTo>
                    <a:pt x="881" y="557"/>
                  </a:lnTo>
                  <a:lnTo>
                    <a:pt x="1167" y="712"/>
                  </a:lnTo>
                  <a:cubicBezTo>
                    <a:pt x="1191" y="723"/>
                    <a:pt x="1219" y="728"/>
                    <a:pt x="1246" y="728"/>
                  </a:cubicBezTo>
                  <a:cubicBezTo>
                    <a:pt x="1314" y="728"/>
                    <a:pt x="1383" y="696"/>
                    <a:pt x="1417" y="629"/>
                  </a:cubicBezTo>
                  <a:cubicBezTo>
                    <a:pt x="1465" y="545"/>
                    <a:pt x="1429" y="426"/>
                    <a:pt x="1346" y="379"/>
                  </a:cubicBezTo>
                  <a:lnTo>
                    <a:pt x="643" y="22"/>
                  </a:lnTo>
                  <a:cubicBezTo>
                    <a:pt x="618" y="7"/>
                    <a:pt x="589" y="0"/>
                    <a:pt x="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3"/>
            <p:cNvSpPr/>
            <p:nvPr/>
          </p:nvSpPr>
          <p:spPr>
            <a:xfrm>
              <a:off x="2080402" y="2764995"/>
              <a:ext cx="205157" cy="177667"/>
            </a:xfrm>
            <a:custGeom>
              <a:avLst/>
              <a:gdLst/>
              <a:ahLst/>
              <a:cxnLst/>
              <a:rect l="l" t="t" r="r" b="b"/>
              <a:pathLst>
                <a:path w="2918" h="2527" extrusionOk="0">
                  <a:moveTo>
                    <a:pt x="220" y="0"/>
                  </a:moveTo>
                  <a:cubicBezTo>
                    <a:pt x="129" y="0"/>
                    <a:pt x="46" y="66"/>
                    <a:pt x="36" y="160"/>
                  </a:cubicBezTo>
                  <a:cubicBezTo>
                    <a:pt x="0" y="255"/>
                    <a:pt x="84" y="362"/>
                    <a:pt x="179" y="374"/>
                  </a:cubicBezTo>
                  <a:cubicBezTo>
                    <a:pt x="619" y="481"/>
                    <a:pt x="1012" y="695"/>
                    <a:pt x="1358" y="993"/>
                  </a:cubicBezTo>
                  <a:cubicBezTo>
                    <a:pt x="1655" y="1255"/>
                    <a:pt x="1881" y="1588"/>
                    <a:pt x="2024" y="1969"/>
                  </a:cubicBezTo>
                  <a:lnTo>
                    <a:pt x="1727" y="1803"/>
                  </a:lnTo>
                  <a:cubicBezTo>
                    <a:pt x="1702" y="1792"/>
                    <a:pt x="1675" y="1787"/>
                    <a:pt x="1647" y="1787"/>
                  </a:cubicBezTo>
                  <a:cubicBezTo>
                    <a:pt x="1580" y="1787"/>
                    <a:pt x="1510" y="1819"/>
                    <a:pt x="1477" y="1886"/>
                  </a:cubicBezTo>
                  <a:cubicBezTo>
                    <a:pt x="1429" y="1969"/>
                    <a:pt x="1465" y="2088"/>
                    <a:pt x="1548" y="2136"/>
                  </a:cubicBezTo>
                  <a:lnTo>
                    <a:pt x="2262" y="2505"/>
                  </a:lnTo>
                  <a:cubicBezTo>
                    <a:pt x="2292" y="2520"/>
                    <a:pt x="2323" y="2527"/>
                    <a:pt x="2354" y="2527"/>
                  </a:cubicBezTo>
                  <a:cubicBezTo>
                    <a:pt x="2424" y="2527"/>
                    <a:pt x="2491" y="2492"/>
                    <a:pt x="2524" y="2434"/>
                  </a:cubicBezTo>
                  <a:lnTo>
                    <a:pt x="2893" y="1719"/>
                  </a:lnTo>
                  <a:cubicBezTo>
                    <a:pt x="2917" y="1648"/>
                    <a:pt x="2870" y="1529"/>
                    <a:pt x="2786" y="1481"/>
                  </a:cubicBezTo>
                  <a:cubicBezTo>
                    <a:pt x="2761" y="1467"/>
                    <a:pt x="2731" y="1460"/>
                    <a:pt x="2701" y="1460"/>
                  </a:cubicBezTo>
                  <a:cubicBezTo>
                    <a:pt x="2632" y="1460"/>
                    <a:pt x="2561" y="1495"/>
                    <a:pt x="2536" y="1553"/>
                  </a:cubicBezTo>
                  <a:lnTo>
                    <a:pt x="2381" y="1850"/>
                  </a:lnTo>
                  <a:cubicBezTo>
                    <a:pt x="2227" y="1422"/>
                    <a:pt x="1953" y="1017"/>
                    <a:pt x="1596" y="707"/>
                  </a:cubicBezTo>
                  <a:cubicBezTo>
                    <a:pt x="1215" y="362"/>
                    <a:pt x="750" y="124"/>
                    <a:pt x="262" y="5"/>
                  </a:cubicBezTo>
                  <a:cubicBezTo>
                    <a:pt x="248" y="2"/>
                    <a:pt x="234" y="0"/>
                    <a:pt x="2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3"/>
            <p:cNvSpPr/>
            <p:nvPr/>
          </p:nvSpPr>
          <p:spPr>
            <a:xfrm>
              <a:off x="1923826" y="2840647"/>
              <a:ext cx="258732" cy="258732"/>
            </a:xfrm>
            <a:custGeom>
              <a:avLst/>
              <a:gdLst/>
              <a:ahLst/>
              <a:cxnLst/>
              <a:rect l="l" t="t" r="r" b="b"/>
              <a:pathLst>
                <a:path w="3680" h="3680" extrusionOk="0">
                  <a:moveTo>
                    <a:pt x="1846" y="0"/>
                  </a:moveTo>
                  <a:cubicBezTo>
                    <a:pt x="1739" y="0"/>
                    <a:pt x="1656" y="96"/>
                    <a:pt x="1656" y="191"/>
                  </a:cubicBezTo>
                  <a:lnTo>
                    <a:pt x="1656" y="655"/>
                  </a:lnTo>
                  <a:cubicBezTo>
                    <a:pt x="1453" y="691"/>
                    <a:pt x="1275" y="762"/>
                    <a:pt x="1132" y="870"/>
                  </a:cubicBezTo>
                  <a:lnTo>
                    <a:pt x="798" y="536"/>
                  </a:lnTo>
                  <a:cubicBezTo>
                    <a:pt x="763" y="500"/>
                    <a:pt x="715" y="483"/>
                    <a:pt x="668" y="483"/>
                  </a:cubicBezTo>
                  <a:cubicBezTo>
                    <a:pt x="620" y="483"/>
                    <a:pt x="572" y="500"/>
                    <a:pt x="537" y="536"/>
                  </a:cubicBezTo>
                  <a:cubicBezTo>
                    <a:pt x="465" y="608"/>
                    <a:pt x="465" y="727"/>
                    <a:pt x="537" y="810"/>
                  </a:cubicBezTo>
                  <a:lnTo>
                    <a:pt x="858" y="1132"/>
                  </a:lnTo>
                  <a:cubicBezTo>
                    <a:pt x="763" y="1286"/>
                    <a:pt x="679" y="1465"/>
                    <a:pt x="656" y="1655"/>
                  </a:cubicBezTo>
                  <a:lnTo>
                    <a:pt x="191" y="1655"/>
                  </a:lnTo>
                  <a:cubicBezTo>
                    <a:pt x="84" y="1655"/>
                    <a:pt x="1" y="1739"/>
                    <a:pt x="1" y="1846"/>
                  </a:cubicBezTo>
                  <a:cubicBezTo>
                    <a:pt x="1" y="1946"/>
                    <a:pt x="74" y="2026"/>
                    <a:pt x="171" y="2026"/>
                  </a:cubicBezTo>
                  <a:cubicBezTo>
                    <a:pt x="178" y="2026"/>
                    <a:pt x="184" y="2025"/>
                    <a:pt x="191" y="2024"/>
                  </a:cubicBezTo>
                  <a:lnTo>
                    <a:pt x="656" y="2024"/>
                  </a:lnTo>
                  <a:cubicBezTo>
                    <a:pt x="679" y="2215"/>
                    <a:pt x="763" y="2394"/>
                    <a:pt x="858" y="2548"/>
                  </a:cubicBezTo>
                  <a:lnTo>
                    <a:pt x="537" y="2870"/>
                  </a:lnTo>
                  <a:cubicBezTo>
                    <a:pt x="465" y="2953"/>
                    <a:pt x="465" y="3072"/>
                    <a:pt x="537" y="3144"/>
                  </a:cubicBezTo>
                  <a:cubicBezTo>
                    <a:pt x="584" y="3191"/>
                    <a:pt x="620" y="3203"/>
                    <a:pt x="668" y="3203"/>
                  </a:cubicBezTo>
                  <a:cubicBezTo>
                    <a:pt x="715" y="3203"/>
                    <a:pt x="775" y="3191"/>
                    <a:pt x="798" y="3144"/>
                  </a:cubicBezTo>
                  <a:lnTo>
                    <a:pt x="1132" y="2810"/>
                  </a:lnTo>
                  <a:cubicBezTo>
                    <a:pt x="1275" y="2917"/>
                    <a:pt x="1453" y="2989"/>
                    <a:pt x="1656" y="3025"/>
                  </a:cubicBezTo>
                  <a:lnTo>
                    <a:pt x="1656" y="3489"/>
                  </a:lnTo>
                  <a:cubicBezTo>
                    <a:pt x="1656" y="3584"/>
                    <a:pt x="1739" y="3679"/>
                    <a:pt x="1846" y="3679"/>
                  </a:cubicBezTo>
                  <a:cubicBezTo>
                    <a:pt x="1953" y="3679"/>
                    <a:pt x="2037" y="3584"/>
                    <a:pt x="2025" y="3489"/>
                  </a:cubicBezTo>
                  <a:lnTo>
                    <a:pt x="2025" y="3025"/>
                  </a:lnTo>
                  <a:cubicBezTo>
                    <a:pt x="2215" y="2989"/>
                    <a:pt x="2394" y="2917"/>
                    <a:pt x="2549" y="2810"/>
                  </a:cubicBezTo>
                  <a:lnTo>
                    <a:pt x="2870" y="3144"/>
                  </a:lnTo>
                  <a:cubicBezTo>
                    <a:pt x="2918" y="3191"/>
                    <a:pt x="2965" y="3203"/>
                    <a:pt x="3001" y="3203"/>
                  </a:cubicBezTo>
                  <a:cubicBezTo>
                    <a:pt x="3049" y="3203"/>
                    <a:pt x="3108" y="3191"/>
                    <a:pt x="3144" y="3144"/>
                  </a:cubicBezTo>
                  <a:cubicBezTo>
                    <a:pt x="3215" y="3072"/>
                    <a:pt x="3215" y="2953"/>
                    <a:pt x="3144" y="2870"/>
                  </a:cubicBezTo>
                  <a:lnTo>
                    <a:pt x="2811" y="2548"/>
                  </a:lnTo>
                  <a:cubicBezTo>
                    <a:pt x="2918" y="2394"/>
                    <a:pt x="2989" y="2215"/>
                    <a:pt x="3025" y="2024"/>
                  </a:cubicBezTo>
                  <a:lnTo>
                    <a:pt x="3477" y="2024"/>
                  </a:lnTo>
                  <a:cubicBezTo>
                    <a:pt x="3484" y="2025"/>
                    <a:pt x="3491" y="2026"/>
                    <a:pt x="3498" y="2026"/>
                  </a:cubicBezTo>
                  <a:cubicBezTo>
                    <a:pt x="3596" y="2026"/>
                    <a:pt x="3680" y="1946"/>
                    <a:pt x="3680" y="1846"/>
                  </a:cubicBezTo>
                  <a:cubicBezTo>
                    <a:pt x="3680" y="1739"/>
                    <a:pt x="3585" y="1655"/>
                    <a:pt x="3477" y="1655"/>
                  </a:cubicBezTo>
                  <a:lnTo>
                    <a:pt x="3025" y="1655"/>
                  </a:lnTo>
                  <a:cubicBezTo>
                    <a:pt x="2989" y="1465"/>
                    <a:pt x="2918" y="1286"/>
                    <a:pt x="2811" y="1132"/>
                  </a:cubicBezTo>
                  <a:lnTo>
                    <a:pt x="3144" y="810"/>
                  </a:lnTo>
                  <a:cubicBezTo>
                    <a:pt x="3215" y="727"/>
                    <a:pt x="3215" y="608"/>
                    <a:pt x="3144" y="536"/>
                  </a:cubicBezTo>
                  <a:cubicBezTo>
                    <a:pt x="3102" y="500"/>
                    <a:pt x="3052" y="483"/>
                    <a:pt x="3003" y="483"/>
                  </a:cubicBezTo>
                  <a:cubicBezTo>
                    <a:pt x="2954" y="483"/>
                    <a:pt x="2906" y="500"/>
                    <a:pt x="2870" y="536"/>
                  </a:cubicBezTo>
                  <a:lnTo>
                    <a:pt x="2549" y="870"/>
                  </a:lnTo>
                  <a:cubicBezTo>
                    <a:pt x="2394" y="762"/>
                    <a:pt x="2215" y="691"/>
                    <a:pt x="2025" y="655"/>
                  </a:cubicBezTo>
                  <a:lnTo>
                    <a:pt x="2025" y="191"/>
                  </a:lnTo>
                  <a:cubicBezTo>
                    <a:pt x="2037" y="96"/>
                    <a:pt x="1953" y="0"/>
                    <a:pt x="1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 name="Google Shape;1219;p73"/>
          <p:cNvGrpSpPr/>
          <p:nvPr/>
        </p:nvGrpSpPr>
        <p:grpSpPr>
          <a:xfrm>
            <a:off x="2005767" y="2616370"/>
            <a:ext cx="462131" cy="461358"/>
            <a:chOff x="2328167" y="2738489"/>
            <a:chExt cx="462131" cy="461358"/>
          </a:xfrm>
        </p:grpSpPr>
        <p:sp>
          <p:nvSpPr>
            <p:cNvPr id="1220" name="Google Shape;1220;p73"/>
            <p:cNvSpPr/>
            <p:nvPr/>
          </p:nvSpPr>
          <p:spPr>
            <a:xfrm>
              <a:off x="2506467" y="2907088"/>
              <a:ext cx="103844" cy="124515"/>
            </a:xfrm>
            <a:custGeom>
              <a:avLst/>
              <a:gdLst/>
              <a:ahLst/>
              <a:cxnLst/>
              <a:rect l="l" t="t" r="r" b="b"/>
              <a:pathLst>
                <a:path w="1477" h="1771" extrusionOk="0">
                  <a:moveTo>
                    <a:pt x="1054" y="1"/>
                  </a:moveTo>
                  <a:cubicBezTo>
                    <a:pt x="1015" y="1"/>
                    <a:pt x="976" y="14"/>
                    <a:pt x="941" y="44"/>
                  </a:cubicBezTo>
                  <a:lnTo>
                    <a:pt x="84" y="710"/>
                  </a:lnTo>
                  <a:cubicBezTo>
                    <a:pt x="24" y="758"/>
                    <a:pt x="1" y="841"/>
                    <a:pt x="24" y="913"/>
                  </a:cubicBezTo>
                  <a:cubicBezTo>
                    <a:pt x="60" y="1008"/>
                    <a:pt x="131" y="1056"/>
                    <a:pt x="203" y="1056"/>
                  </a:cubicBezTo>
                  <a:lnTo>
                    <a:pt x="763" y="1056"/>
                  </a:lnTo>
                  <a:lnTo>
                    <a:pt x="310" y="1437"/>
                  </a:lnTo>
                  <a:cubicBezTo>
                    <a:pt x="239" y="1508"/>
                    <a:pt x="227" y="1627"/>
                    <a:pt x="298" y="1711"/>
                  </a:cubicBezTo>
                  <a:cubicBezTo>
                    <a:pt x="346" y="1746"/>
                    <a:pt x="382" y="1770"/>
                    <a:pt x="453" y="1770"/>
                  </a:cubicBezTo>
                  <a:cubicBezTo>
                    <a:pt x="489" y="1770"/>
                    <a:pt x="536" y="1746"/>
                    <a:pt x="572" y="1711"/>
                  </a:cubicBezTo>
                  <a:lnTo>
                    <a:pt x="1382" y="996"/>
                  </a:lnTo>
                  <a:cubicBezTo>
                    <a:pt x="1441" y="949"/>
                    <a:pt x="1477" y="853"/>
                    <a:pt x="1441" y="782"/>
                  </a:cubicBezTo>
                  <a:cubicBezTo>
                    <a:pt x="1417" y="710"/>
                    <a:pt x="1346" y="663"/>
                    <a:pt x="1263" y="663"/>
                  </a:cubicBezTo>
                  <a:lnTo>
                    <a:pt x="763" y="663"/>
                  </a:lnTo>
                  <a:lnTo>
                    <a:pt x="1179" y="341"/>
                  </a:lnTo>
                  <a:cubicBezTo>
                    <a:pt x="1251" y="258"/>
                    <a:pt x="1263" y="151"/>
                    <a:pt x="1203" y="67"/>
                  </a:cubicBezTo>
                  <a:cubicBezTo>
                    <a:pt x="1162" y="26"/>
                    <a:pt x="1108" y="1"/>
                    <a:pt x="10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3"/>
            <p:cNvSpPr/>
            <p:nvPr/>
          </p:nvSpPr>
          <p:spPr>
            <a:xfrm>
              <a:off x="2328167" y="2738489"/>
              <a:ext cx="462131" cy="461358"/>
            </a:xfrm>
            <a:custGeom>
              <a:avLst/>
              <a:gdLst/>
              <a:ahLst/>
              <a:cxnLst/>
              <a:rect l="l" t="t" r="r" b="b"/>
              <a:pathLst>
                <a:path w="6573" h="6562" extrusionOk="0">
                  <a:moveTo>
                    <a:pt x="3268" y="1405"/>
                  </a:moveTo>
                  <a:cubicBezTo>
                    <a:pt x="3282" y="1405"/>
                    <a:pt x="3296" y="1405"/>
                    <a:pt x="3310" y="1406"/>
                  </a:cubicBezTo>
                  <a:cubicBezTo>
                    <a:pt x="4322" y="1442"/>
                    <a:pt x="5132" y="2239"/>
                    <a:pt x="5144" y="3239"/>
                  </a:cubicBezTo>
                  <a:cubicBezTo>
                    <a:pt x="5167" y="4278"/>
                    <a:pt x="4332" y="5145"/>
                    <a:pt x="3301" y="5145"/>
                  </a:cubicBezTo>
                  <a:cubicBezTo>
                    <a:pt x="3281" y="5145"/>
                    <a:pt x="3260" y="5145"/>
                    <a:pt x="3239" y="5144"/>
                  </a:cubicBezTo>
                  <a:cubicBezTo>
                    <a:pt x="2239" y="5132"/>
                    <a:pt x="1441" y="4311"/>
                    <a:pt x="1405" y="3311"/>
                  </a:cubicBezTo>
                  <a:cubicBezTo>
                    <a:pt x="1382" y="2277"/>
                    <a:pt x="2228" y="1405"/>
                    <a:pt x="3268" y="1405"/>
                  </a:cubicBezTo>
                  <a:close/>
                  <a:moveTo>
                    <a:pt x="2977" y="1"/>
                  </a:moveTo>
                  <a:cubicBezTo>
                    <a:pt x="2918" y="1"/>
                    <a:pt x="2882" y="37"/>
                    <a:pt x="2882" y="96"/>
                  </a:cubicBezTo>
                  <a:lnTo>
                    <a:pt x="2882" y="620"/>
                  </a:lnTo>
                  <a:cubicBezTo>
                    <a:pt x="2441" y="680"/>
                    <a:pt x="2048" y="858"/>
                    <a:pt x="1703" y="1108"/>
                  </a:cubicBezTo>
                  <a:lnTo>
                    <a:pt x="1334" y="739"/>
                  </a:lnTo>
                  <a:cubicBezTo>
                    <a:pt x="1310" y="715"/>
                    <a:pt x="1283" y="703"/>
                    <a:pt x="1257" y="703"/>
                  </a:cubicBezTo>
                  <a:cubicBezTo>
                    <a:pt x="1230" y="703"/>
                    <a:pt x="1203" y="715"/>
                    <a:pt x="1179" y="739"/>
                  </a:cubicBezTo>
                  <a:lnTo>
                    <a:pt x="751" y="1168"/>
                  </a:lnTo>
                  <a:cubicBezTo>
                    <a:pt x="703" y="1215"/>
                    <a:pt x="703" y="1275"/>
                    <a:pt x="751" y="1322"/>
                  </a:cubicBezTo>
                  <a:lnTo>
                    <a:pt x="1120" y="1692"/>
                  </a:lnTo>
                  <a:cubicBezTo>
                    <a:pt x="870" y="2037"/>
                    <a:pt x="703" y="2442"/>
                    <a:pt x="632" y="2870"/>
                  </a:cubicBezTo>
                  <a:lnTo>
                    <a:pt x="108" y="2870"/>
                  </a:lnTo>
                  <a:cubicBezTo>
                    <a:pt x="48" y="2870"/>
                    <a:pt x="0" y="2918"/>
                    <a:pt x="0" y="2977"/>
                  </a:cubicBezTo>
                  <a:lnTo>
                    <a:pt x="0" y="3585"/>
                  </a:lnTo>
                  <a:cubicBezTo>
                    <a:pt x="0" y="3644"/>
                    <a:pt x="48" y="3692"/>
                    <a:pt x="108" y="3692"/>
                  </a:cubicBezTo>
                  <a:lnTo>
                    <a:pt x="632" y="3692"/>
                  </a:lnTo>
                  <a:cubicBezTo>
                    <a:pt x="691" y="4120"/>
                    <a:pt x="870" y="4525"/>
                    <a:pt x="1120" y="4859"/>
                  </a:cubicBezTo>
                  <a:lnTo>
                    <a:pt x="751" y="5240"/>
                  </a:lnTo>
                  <a:cubicBezTo>
                    <a:pt x="703" y="5275"/>
                    <a:pt x="703" y="5335"/>
                    <a:pt x="751" y="5382"/>
                  </a:cubicBezTo>
                  <a:lnTo>
                    <a:pt x="1179" y="5811"/>
                  </a:lnTo>
                  <a:cubicBezTo>
                    <a:pt x="1203" y="5835"/>
                    <a:pt x="1230" y="5847"/>
                    <a:pt x="1257" y="5847"/>
                  </a:cubicBezTo>
                  <a:cubicBezTo>
                    <a:pt x="1283" y="5847"/>
                    <a:pt x="1310" y="5835"/>
                    <a:pt x="1334" y="5811"/>
                  </a:cubicBezTo>
                  <a:lnTo>
                    <a:pt x="1703" y="5442"/>
                  </a:lnTo>
                  <a:cubicBezTo>
                    <a:pt x="2048" y="5692"/>
                    <a:pt x="2441" y="5859"/>
                    <a:pt x="2882" y="5930"/>
                  </a:cubicBezTo>
                  <a:lnTo>
                    <a:pt x="2882" y="6454"/>
                  </a:lnTo>
                  <a:cubicBezTo>
                    <a:pt x="2882" y="6514"/>
                    <a:pt x="2918" y="6561"/>
                    <a:pt x="2977" y="6561"/>
                  </a:cubicBezTo>
                  <a:lnTo>
                    <a:pt x="3596" y="6561"/>
                  </a:lnTo>
                  <a:cubicBezTo>
                    <a:pt x="3656" y="6561"/>
                    <a:pt x="3691" y="6514"/>
                    <a:pt x="3691" y="6454"/>
                  </a:cubicBezTo>
                  <a:lnTo>
                    <a:pt x="3691" y="5930"/>
                  </a:lnTo>
                  <a:cubicBezTo>
                    <a:pt x="4132" y="5871"/>
                    <a:pt x="4525" y="5692"/>
                    <a:pt x="4870" y="5442"/>
                  </a:cubicBezTo>
                  <a:lnTo>
                    <a:pt x="5239" y="5811"/>
                  </a:lnTo>
                  <a:cubicBezTo>
                    <a:pt x="5263" y="5835"/>
                    <a:pt x="5290" y="5847"/>
                    <a:pt x="5317" y="5847"/>
                  </a:cubicBezTo>
                  <a:cubicBezTo>
                    <a:pt x="5343" y="5847"/>
                    <a:pt x="5370" y="5835"/>
                    <a:pt x="5394" y="5811"/>
                  </a:cubicBezTo>
                  <a:lnTo>
                    <a:pt x="5823" y="5382"/>
                  </a:lnTo>
                  <a:cubicBezTo>
                    <a:pt x="5870" y="5335"/>
                    <a:pt x="5870" y="5275"/>
                    <a:pt x="5823" y="5240"/>
                  </a:cubicBezTo>
                  <a:lnTo>
                    <a:pt x="5454" y="4859"/>
                  </a:lnTo>
                  <a:cubicBezTo>
                    <a:pt x="5704" y="4525"/>
                    <a:pt x="5870" y="4120"/>
                    <a:pt x="5942" y="3692"/>
                  </a:cubicBezTo>
                  <a:lnTo>
                    <a:pt x="6466" y="3692"/>
                  </a:lnTo>
                  <a:cubicBezTo>
                    <a:pt x="6525" y="3692"/>
                    <a:pt x="6573" y="3644"/>
                    <a:pt x="6573" y="3585"/>
                  </a:cubicBezTo>
                  <a:lnTo>
                    <a:pt x="6573" y="2977"/>
                  </a:lnTo>
                  <a:cubicBezTo>
                    <a:pt x="6573" y="2918"/>
                    <a:pt x="6525" y="2870"/>
                    <a:pt x="6466" y="2870"/>
                  </a:cubicBezTo>
                  <a:lnTo>
                    <a:pt x="5942" y="2870"/>
                  </a:lnTo>
                  <a:cubicBezTo>
                    <a:pt x="5882" y="2442"/>
                    <a:pt x="5704" y="2037"/>
                    <a:pt x="5454" y="1692"/>
                  </a:cubicBezTo>
                  <a:lnTo>
                    <a:pt x="5823" y="1322"/>
                  </a:lnTo>
                  <a:cubicBezTo>
                    <a:pt x="5870" y="1275"/>
                    <a:pt x="5870" y="1215"/>
                    <a:pt x="5823" y="1168"/>
                  </a:cubicBezTo>
                  <a:lnTo>
                    <a:pt x="5394" y="739"/>
                  </a:lnTo>
                  <a:cubicBezTo>
                    <a:pt x="5370" y="715"/>
                    <a:pt x="5343" y="703"/>
                    <a:pt x="5317" y="703"/>
                  </a:cubicBezTo>
                  <a:cubicBezTo>
                    <a:pt x="5290" y="703"/>
                    <a:pt x="5263" y="715"/>
                    <a:pt x="5239" y="739"/>
                  </a:cubicBezTo>
                  <a:lnTo>
                    <a:pt x="4870" y="1108"/>
                  </a:lnTo>
                  <a:cubicBezTo>
                    <a:pt x="4525" y="858"/>
                    <a:pt x="4132" y="691"/>
                    <a:pt x="3691" y="620"/>
                  </a:cubicBezTo>
                  <a:lnTo>
                    <a:pt x="3691" y="96"/>
                  </a:lnTo>
                  <a:cubicBezTo>
                    <a:pt x="3691" y="37"/>
                    <a:pt x="3656" y="1"/>
                    <a:pt x="35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73"/>
          <p:cNvGrpSpPr/>
          <p:nvPr/>
        </p:nvGrpSpPr>
        <p:grpSpPr>
          <a:xfrm>
            <a:off x="2676631" y="2616827"/>
            <a:ext cx="462202" cy="460446"/>
            <a:chOff x="2851327" y="2735185"/>
            <a:chExt cx="462202" cy="460446"/>
          </a:xfrm>
        </p:grpSpPr>
        <p:sp>
          <p:nvSpPr>
            <p:cNvPr id="1223" name="Google Shape;1223;p73"/>
            <p:cNvSpPr/>
            <p:nvPr/>
          </p:nvSpPr>
          <p:spPr>
            <a:xfrm>
              <a:off x="2896535" y="2966217"/>
              <a:ext cx="108063" cy="87955"/>
            </a:xfrm>
            <a:custGeom>
              <a:avLst/>
              <a:gdLst/>
              <a:ahLst/>
              <a:cxnLst/>
              <a:rect l="l" t="t" r="r" b="b"/>
              <a:pathLst>
                <a:path w="1537" h="1251" extrusionOk="0">
                  <a:moveTo>
                    <a:pt x="941" y="0"/>
                  </a:moveTo>
                  <a:cubicBezTo>
                    <a:pt x="608" y="0"/>
                    <a:pt x="215" y="358"/>
                    <a:pt x="48" y="536"/>
                  </a:cubicBezTo>
                  <a:cubicBezTo>
                    <a:pt x="1" y="584"/>
                    <a:pt x="1" y="667"/>
                    <a:pt x="48" y="715"/>
                  </a:cubicBezTo>
                  <a:cubicBezTo>
                    <a:pt x="215" y="893"/>
                    <a:pt x="608" y="1251"/>
                    <a:pt x="941" y="1251"/>
                  </a:cubicBezTo>
                  <a:cubicBezTo>
                    <a:pt x="1287" y="1251"/>
                    <a:pt x="1465" y="1072"/>
                    <a:pt x="1525" y="834"/>
                  </a:cubicBezTo>
                  <a:lnTo>
                    <a:pt x="1049" y="834"/>
                  </a:lnTo>
                  <a:cubicBezTo>
                    <a:pt x="953" y="822"/>
                    <a:pt x="870" y="727"/>
                    <a:pt x="870" y="631"/>
                  </a:cubicBezTo>
                  <a:cubicBezTo>
                    <a:pt x="870" y="524"/>
                    <a:pt x="953" y="429"/>
                    <a:pt x="1060" y="429"/>
                  </a:cubicBezTo>
                  <a:lnTo>
                    <a:pt x="1537" y="429"/>
                  </a:lnTo>
                  <a:cubicBezTo>
                    <a:pt x="1477" y="179"/>
                    <a:pt x="1299" y="0"/>
                    <a:pt x="9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3"/>
            <p:cNvSpPr/>
            <p:nvPr/>
          </p:nvSpPr>
          <p:spPr>
            <a:xfrm>
              <a:off x="3156042" y="3032306"/>
              <a:ext cx="95548" cy="77127"/>
            </a:xfrm>
            <a:custGeom>
              <a:avLst/>
              <a:gdLst/>
              <a:ahLst/>
              <a:cxnLst/>
              <a:rect l="l" t="t" r="r" b="b"/>
              <a:pathLst>
                <a:path w="1359" h="1097" extrusionOk="0">
                  <a:moveTo>
                    <a:pt x="525" y="1"/>
                  </a:moveTo>
                  <a:cubicBezTo>
                    <a:pt x="215" y="1"/>
                    <a:pt x="48" y="144"/>
                    <a:pt x="1" y="370"/>
                  </a:cubicBezTo>
                  <a:lnTo>
                    <a:pt x="417" y="370"/>
                  </a:lnTo>
                  <a:cubicBezTo>
                    <a:pt x="525" y="370"/>
                    <a:pt x="620" y="441"/>
                    <a:pt x="620" y="561"/>
                  </a:cubicBezTo>
                  <a:cubicBezTo>
                    <a:pt x="620" y="668"/>
                    <a:pt x="525" y="763"/>
                    <a:pt x="417" y="763"/>
                  </a:cubicBezTo>
                  <a:lnTo>
                    <a:pt x="1" y="763"/>
                  </a:lnTo>
                  <a:cubicBezTo>
                    <a:pt x="60" y="965"/>
                    <a:pt x="227" y="1096"/>
                    <a:pt x="525" y="1096"/>
                  </a:cubicBezTo>
                  <a:cubicBezTo>
                    <a:pt x="810" y="1096"/>
                    <a:pt x="1156" y="799"/>
                    <a:pt x="1310" y="644"/>
                  </a:cubicBezTo>
                  <a:cubicBezTo>
                    <a:pt x="1358" y="596"/>
                    <a:pt x="1358" y="501"/>
                    <a:pt x="1310" y="465"/>
                  </a:cubicBezTo>
                  <a:cubicBezTo>
                    <a:pt x="1168" y="299"/>
                    <a:pt x="822" y="1"/>
                    <a:pt x="5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3"/>
            <p:cNvSpPr/>
            <p:nvPr/>
          </p:nvSpPr>
          <p:spPr>
            <a:xfrm>
              <a:off x="2851327" y="2978732"/>
              <a:ext cx="462202" cy="216899"/>
            </a:xfrm>
            <a:custGeom>
              <a:avLst/>
              <a:gdLst/>
              <a:ahLst/>
              <a:cxnLst/>
              <a:rect l="l" t="t" r="r" b="b"/>
              <a:pathLst>
                <a:path w="6574" h="3085" extrusionOk="0">
                  <a:moveTo>
                    <a:pt x="3120" y="1"/>
                  </a:moveTo>
                  <a:lnTo>
                    <a:pt x="3120" y="418"/>
                  </a:lnTo>
                  <a:cubicBezTo>
                    <a:pt x="2966" y="299"/>
                    <a:pt x="2775" y="239"/>
                    <a:pt x="2561" y="239"/>
                  </a:cubicBezTo>
                  <a:lnTo>
                    <a:pt x="2144" y="239"/>
                  </a:lnTo>
                  <a:cubicBezTo>
                    <a:pt x="2168" y="299"/>
                    <a:pt x="2168" y="358"/>
                    <a:pt x="2168" y="418"/>
                  </a:cubicBezTo>
                  <a:cubicBezTo>
                    <a:pt x="2168" y="489"/>
                    <a:pt x="2144" y="572"/>
                    <a:pt x="2132" y="632"/>
                  </a:cubicBezTo>
                  <a:lnTo>
                    <a:pt x="2561" y="632"/>
                  </a:lnTo>
                  <a:cubicBezTo>
                    <a:pt x="2858" y="632"/>
                    <a:pt x="3097" y="870"/>
                    <a:pt x="3097" y="1168"/>
                  </a:cubicBezTo>
                  <a:lnTo>
                    <a:pt x="3097" y="2680"/>
                  </a:lnTo>
                  <a:lnTo>
                    <a:pt x="203" y="2680"/>
                  </a:lnTo>
                  <a:cubicBezTo>
                    <a:pt x="96" y="2692"/>
                    <a:pt x="1" y="2787"/>
                    <a:pt x="1" y="2894"/>
                  </a:cubicBezTo>
                  <a:cubicBezTo>
                    <a:pt x="1" y="2989"/>
                    <a:pt x="96" y="3085"/>
                    <a:pt x="203" y="3085"/>
                  </a:cubicBezTo>
                  <a:lnTo>
                    <a:pt x="6371" y="3085"/>
                  </a:lnTo>
                  <a:cubicBezTo>
                    <a:pt x="6478" y="3085"/>
                    <a:pt x="6573" y="2989"/>
                    <a:pt x="6573" y="2894"/>
                  </a:cubicBezTo>
                  <a:cubicBezTo>
                    <a:pt x="6573" y="2787"/>
                    <a:pt x="6514" y="2716"/>
                    <a:pt x="6406" y="2692"/>
                  </a:cubicBezTo>
                  <a:lnTo>
                    <a:pt x="3501" y="2692"/>
                  </a:lnTo>
                  <a:lnTo>
                    <a:pt x="3501" y="1977"/>
                  </a:lnTo>
                  <a:cubicBezTo>
                    <a:pt x="3501" y="1727"/>
                    <a:pt x="3728" y="1501"/>
                    <a:pt x="3978" y="1501"/>
                  </a:cubicBezTo>
                  <a:lnTo>
                    <a:pt x="4370" y="1501"/>
                  </a:lnTo>
                  <a:cubicBezTo>
                    <a:pt x="4359" y="1442"/>
                    <a:pt x="4335" y="1370"/>
                    <a:pt x="4335" y="1299"/>
                  </a:cubicBezTo>
                  <a:cubicBezTo>
                    <a:pt x="4335" y="1239"/>
                    <a:pt x="4335" y="1168"/>
                    <a:pt x="4347" y="1120"/>
                  </a:cubicBezTo>
                  <a:lnTo>
                    <a:pt x="3954" y="1120"/>
                  </a:lnTo>
                  <a:cubicBezTo>
                    <a:pt x="3787" y="1120"/>
                    <a:pt x="3620" y="1168"/>
                    <a:pt x="3489" y="1251"/>
                  </a:cubicBezTo>
                  <a:lnTo>
                    <a:pt x="3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3"/>
            <p:cNvSpPr/>
            <p:nvPr/>
          </p:nvSpPr>
          <p:spPr>
            <a:xfrm>
              <a:off x="3120888" y="2740176"/>
              <a:ext cx="74596" cy="91329"/>
            </a:xfrm>
            <a:custGeom>
              <a:avLst/>
              <a:gdLst/>
              <a:ahLst/>
              <a:cxnLst/>
              <a:rect l="l" t="t" r="r" b="b"/>
              <a:pathLst>
                <a:path w="1061" h="1299" extrusionOk="0">
                  <a:moveTo>
                    <a:pt x="1" y="1"/>
                  </a:moveTo>
                  <a:lnTo>
                    <a:pt x="1" y="1"/>
                  </a:lnTo>
                  <a:cubicBezTo>
                    <a:pt x="25" y="48"/>
                    <a:pt x="60" y="108"/>
                    <a:pt x="72" y="179"/>
                  </a:cubicBezTo>
                  <a:cubicBezTo>
                    <a:pt x="167" y="489"/>
                    <a:pt x="227" y="882"/>
                    <a:pt x="239" y="1298"/>
                  </a:cubicBezTo>
                  <a:lnTo>
                    <a:pt x="1060" y="1298"/>
                  </a:lnTo>
                  <a:cubicBezTo>
                    <a:pt x="977" y="703"/>
                    <a:pt x="560" y="19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73"/>
            <p:cNvSpPr/>
            <p:nvPr/>
          </p:nvSpPr>
          <p:spPr>
            <a:xfrm>
              <a:off x="3058947" y="2859067"/>
              <a:ext cx="50270" cy="98009"/>
            </a:xfrm>
            <a:custGeom>
              <a:avLst/>
              <a:gdLst/>
              <a:ahLst/>
              <a:cxnLst/>
              <a:rect l="l" t="t" r="r" b="b"/>
              <a:pathLst>
                <a:path w="715" h="1394" extrusionOk="0">
                  <a:moveTo>
                    <a:pt x="1" y="0"/>
                  </a:moveTo>
                  <a:cubicBezTo>
                    <a:pt x="13" y="358"/>
                    <a:pt x="60" y="691"/>
                    <a:pt x="132" y="953"/>
                  </a:cubicBezTo>
                  <a:cubicBezTo>
                    <a:pt x="227" y="1251"/>
                    <a:pt x="310" y="1358"/>
                    <a:pt x="358" y="1393"/>
                  </a:cubicBezTo>
                  <a:lnTo>
                    <a:pt x="370" y="1381"/>
                  </a:lnTo>
                  <a:cubicBezTo>
                    <a:pt x="405" y="1346"/>
                    <a:pt x="513" y="1239"/>
                    <a:pt x="584" y="941"/>
                  </a:cubicBezTo>
                  <a:cubicBezTo>
                    <a:pt x="655" y="691"/>
                    <a:pt x="703" y="358"/>
                    <a:pt x="7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3"/>
            <p:cNvSpPr/>
            <p:nvPr/>
          </p:nvSpPr>
          <p:spPr>
            <a:xfrm>
              <a:off x="3058947" y="2735185"/>
              <a:ext cx="50270" cy="96321"/>
            </a:xfrm>
            <a:custGeom>
              <a:avLst/>
              <a:gdLst/>
              <a:ahLst/>
              <a:cxnLst/>
              <a:rect l="l" t="t" r="r" b="b"/>
              <a:pathLst>
                <a:path w="715" h="1370" extrusionOk="0">
                  <a:moveTo>
                    <a:pt x="358" y="0"/>
                  </a:moveTo>
                  <a:cubicBezTo>
                    <a:pt x="334" y="12"/>
                    <a:pt x="227" y="119"/>
                    <a:pt x="132" y="429"/>
                  </a:cubicBezTo>
                  <a:cubicBezTo>
                    <a:pt x="60" y="679"/>
                    <a:pt x="13" y="1012"/>
                    <a:pt x="1" y="1369"/>
                  </a:cubicBezTo>
                  <a:lnTo>
                    <a:pt x="715" y="1369"/>
                  </a:lnTo>
                  <a:cubicBezTo>
                    <a:pt x="703" y="1024"/>
                    <a:pt x="655" y="703"/>
                    <a:pt x="584" y="429"/>
                  </a:cubicBezTo>
                  <a:cubicBezTo>
                    <a:pt x="489" y="119"/>
                    <a:pt x="394" y="12"/>
                    <a:pt x="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3"/>
            <p:cNvSpPr/>
            <p:nvPr/>
          </p:nvSpPr>
          <p:spPr>
            <a:xfrm>
              <a:off x="2974437" y="2740176"/>
              <a:ext cx="72839" cy="91329"/>
            </a:xfrm>
            <a:custGeom>
              <a:avLst/>
              <a:gdLst/>
              <a:ahLst/>
              <a:cxnLst/>
              <a:rect l="l" t="t" r="r" b="b"/>
              <a:pathLst>
                <a:path w="1036" h="1299" extrusionOk="0">
                  <a:moveTo>
                    <a:pt x="1036" y="1"/>
                  </a:moveTo>
                  <a:lnTo>
                    <a:pt x="1036" y="1"/>
                  </a:lnTo>
                  <a:cubicBezTo>
                    <a:pt x="488" y="191"/>
                    <a:pt x="72" y="703"/>
                    <a:pt x="0" y="1298"/>
                  </a:cubicBezTo>
                  <a:lnTo>
                    <a:pt x="822" y="1298"/>
                  </a:lnTo>
                  <a:cubicBezTo>
                    <a:pt x="834" y="882"/>
                    <a:pt x="893" y="489"/>
                    <a:pt x="976" y="179"/>
                  </a:cubicBezTo>
                  <a:cubicBezTo>
                    <a:pt x="1000" y="108"/>
                    <a:pt x="1012" y="48"/>
                    <a:pt x="10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73"/>
            <p:cNvSpPr/>
            <p:nvPr/>
          </p:nvSpPr>
          <p:spPr>
            <a:xfrm>
              <a:off x="2974437" y="2859911"/>
              <a:ext cx="72839" cy="90486"/>
            </a:xfrm>
            <a:custGeom>
              <a:avLst/>
              <a:gdLst/>
              <a:ahLst/>
              <a:cxnLst/>
              <a:rect l="l" t="t" r="r" b="b"/>
              <a:pathLst>
                <a:path w="1036" h="1287" extrusionOk="0">
                  <a:moveTo>
                    <a:pt x="0" y="0"/>
                  </a:moveTo>
                  <a:cubicBezTo>
                    <a:pt x="72" y="596"/>
                    <a:pt x="488" y="1084"/>
                    <a:pt x="1036" y="1286"/>
                  </a:cubicBezTo>
                  <a:cubicBezTo>
                    <a:pt x="1024" y="1250"/>
                    <a:pt x="988" y="1191"/>
                    <a:pt x="976" y="1131"/>
                  </a:cubicBezTo>
                  <a:cubicBezTo>
                    <a:pt x="893" y="810"/>
                    <a:pt x="834" y="417"/>
                    <a:pt x="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73"/>
            <p:cNvSpPr/>
            <p:nvPr/>
          </p:nvSpPr>
          <p:spPr>
            <a:xfrm>
              <a:off x="3120888" y="2859911"/>
              <a:ext cx="72909" cy="90486"/>
            </a:xfrm>
            <a:custGeom>
              <a:avLst/>
              <a:gdLst/>
              <a:ahLst/>
              <a:cxnLst/>
              <a:rect l="l" t="t" r="r" b="b"/>
              <a:pathLst>
                <a:path w="1037" h="1287" extrusionOk="0">
                  <a:moveTo>
                    <a:pt x="227" y="0"/>
                  </a:moveTo>
                  <a:cubicBezTo>
                    <a:pt x="203" y="429"/>
                    <a:pt x="167" y="810"/>
                    <a:pt x="60" y="1131"/>
                  </a:cubicBezTo>
                  <a:cubicBezTo>
                    <a:pt x="48" y="1191"/>
                    <a:pt x="25" y="1239"/>
                    <a:pt x="1" y="1286"/>
                  </a:cubicBezTo>
                  <a:cubicBezTo>
                    <a:pt x="560" y="1096"/>
                    <a:pt x="977" y="596"/>
                    <a:pt x="10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 name="Google Shape;1232;p73"/>
          <p:cNvGrpSpPr/>
          <p:nvPr/>
        </p:nvGrpSpPr>
        <p:grpSpPr>
          <a:xfrm>
            <a:off x="3355002" y="2616405"/>
            <a:ext cx="462133" cy="461290"/>
            <a:chOff x="3352763" y="2736028"/>
            <a:chExt cx="462133" cy="461290"/>
          </a:xfrm>
        </p:grpSpPr>
        <p:sp>
          <p:nvSpPr>
            <p:cNvPr id="1233" name="Google Shape;1233;p73"/>
            <p:cNvSpPr/>
            <p:nvPr/>
          </p:nvSpPr>
          <p:spPr>
            <a:xfrm>
              <a:off x="3434812" y="2819695"/>
              <a:ext cx="26857" cy="175909"/>
            </a:xfrm>
            <a:custGeom>
              <a:avLst/>
              <a:gdLst/>
              <a:ahLst/>
              <a:cxnLst/>
              <a:rect l="l" t="t" r="r" b="b"/>
              <a:pathLst>
                <a:path w="382" h="2502" extrusionOk="0">
                  <a:moveTo>
                    <a:pt x="1" y="1"/>
                  </a:moveTo>
                  <a:lnTo>
                    <a:pt x="1" y="2501"/>
                  </a:lnTo>
                  <a:lnTo>
                    <a:pt x="382" y="2501"/>
                  </a:lnTo>
                  <a:lnTo>
                    <a:pt x="3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73"/>
            <p:cNvSpPr/>
            <p:nvPr/>
          </p:nvSpPr>
          <p:spPr>
            <a:xfrm>
              <a:off x="3354451" y="2820538"/>
              <a:ext cx="55332" cy="175066"/>
            </a:xfrm>
            <a:custGeom>
              <a:avLst/>
              <a:gdLst/>
              <a:ahLst/>
              <a:cxnLst/>
              <a:rect l="l" t="t" r="r" b="b"/>
              <a:pathLst>
                <a:path w="787" h="2490" extrusionOk="0">
                  <a:moveTo>
                    <a:pt x="774" y="1"/>
                  </a:moveTo>
                  <a:cubicBezTo>
                    <a:pt x="739" y="24"/>
                    <a:pt x="715" y="36"/>
                    <a:pt x="691" y="48"/>
                  </a:cubicBezTo>
                  <a:lnTo>
                    <a:pt x="36" y="763"/>
                  </a:lnTo>
                  <a:cubicBezTo>
                    <a:pt x="12" y="798"/>
                    <a:pt x="1" y="858"/>
                    <a:pt x="1" y="894"/>
                  </a:cubicBezTo>
                  <a:lnTo>
                    <a:pt x="1" y="2489"/>
                  </a:lnTo>
                  <a:lnTo>
                    <a:pt x="786" y="2489"/>
                  </a:lnTo>
                  <a:lnTo>
                    <a:pt x="7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73"/>
            <p:cNvSpPr/>
            <p:nvPr/>
          </p:nvSpPr>
          <p:spPr>
            <a:xfrm>
              <a:off x="3489231" y="2819695"/>
              <a:ext cx="26857" cy="175909"/>
            </a:xfrm>
            <a:custGeom>
              <a:avLst/>
              <a:gdLst/>
              <a:ahLst/>
              <a:cxnLst/>
              <a:rect l="l" t="t" r="r" b="b"/>
              <a:pathLst>
                <a:path w="382" h="2502" extrusionOk="0">
                  <a:moveTo>
                    <a:pt x="0" y="1"/>
                  </a:moveTo>
                  <a:lnTo>
                    <a:pt x="0" y="2501"/>
                  </a:lnTo>
                  <a:lnTo>
                    <a:pt x="381" y="2501"/>
                  </a:lnTo>
                  <a:lnTo>
                    <a:pt x="3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3"/>
            <p:cNvSpPr/>
            <p:nvPr/>
          </p:nvSpPr>
          <p:spPr>
            <a:xfrm>
              <a:off x="3352763" y="3021479"/>
              <a:ext cx="56176" cy="174995"/>
            </a:xfrm>
            <a:custGeom>
              <a:avLst/>
              <a:gdLst/>
              <a:ahLst/>
              <a:cxnLst/>
              <a:rect l="l" t="t" r="r" b="b"/>
              <a:pathLst>
                <a:path w="799" h="2489" extrusionOk="0">
                  <a:moveTo>
                    <a:pt x="1" y="0"/>
                  </a:moveTo>
                  <a:lnTo>
                    <a:pt x="1" y="1596"/>
                  </a:lnTo>
                  <a:cubicBezTo>
                    <a:pt x="1" y="1643"/>
                    <a:pt x="25" y="1691"/>
                    <a:pt x="48" y="1727"/>
                  </a:cubicBezTo>
                  <a:lnTo>
                    <a:pt x="703" y="2441"/>
                  </a:lnTo>
                  <a:lnTo>
                    <a:pt x="798" y="2489"/>
                  </a:lnTo>
                  <a:lnTo>
                    <a:pt x="7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73"/>
            <p:cNvSpPr/>
            <p:nvPr/>
          </p:nvSpPr>
          <p:spPr>
            <a:xfrm>
              <a:off x="3597224" y="2900057"/>
              <a:ext cx="26857" cy="95548"/>
            </a:xfrm>
            <a:custGeom>
              <a:avLst/>
              <a:gdLst/>
              <a:ahLst/>
              <a:cxnLst/>
              <a:rect l="l" t="t" r="r" b="b"/>
              <a:pathLst>
                <a:path w="382" h="1359" extrusionOk="0">
                  <a:moveTo>
                    <a:pt x="0" y="1"/>
                  </a:moveTo>
                  <a:lnTo>
                    <a:pt x="0" y="1358"/>
                  </a:lnTo>
                  <a:lnTo>
                    <a:pt x="381" y="1358"/>
                  </a:lnTo>
                  <a:lnTo>
                    <a:pt x="381" y="501"/>
                  </a:lnTo>
                  <a:cubicBezTo>
                    <a:pt x="215" y="358"/>
                    <a:pt x="84" y="20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73"/>
            <p:cNvSpPr/>
            <p:nvPr/>
          </p:nvSpPr>
          <p:spPr>
            <a:xfrm>
              <a:off x="3543649" y="2819695"/>
              <a:ext cx="26857" cy="175909"/>
            </a:xfrm>
            <a:custGeom>
              <a:avLst/>
              <a:gdLst/>
              <a:ahLst/>
              <a:cxnLst/>
              <a:rect l="l" t="t" r="r" b="b"/>
              <a:pathLst>
                <a:path w="382" h="2502" extrusionOk="0">
                  <a:moveTo>
                    <a:pt x="0" y="1"/>
                  </a:moveTo>
                  <a:lnTo>
                    <a:pt x="0" y="2501"/>
                  </a:lnTo>
                  <a:lnTo>
                    <a:pt x="381" y="2501"/>
                  </a:lnTo>
                  <a:lnTo>
                    <a:pt x="3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3"/>
            <p:cNvSpPr/>
            <p:nvPr/>
          </p:nvSpPr>
          <p:spPr>
            <a:xfrm>
              <a:off x="3596380" y="3021479"/>
              <a:ext cx="27701" cy="175839"/>
            </a:xfrm>
            <a:custGeom>
              <a:avLst/>
              <a:gdLst/>
              <a:ahLst/>
              <a:cxnLst/>
              <a:rect l="l" t="t" r="r" b="b"/>
              <a:pathLst>
                <a:path w="394" h="2501" extrusionOk="0">
                  <a:moveTo>
                    <a:pt x="0" y="0"/>
                  </a:moveTo>
                  <a:lnTo>
                    <a:pt x="0" y="2500"/>
                  </a:lnTo>
                  <a:lnTo>
                    <a:pt x="393" y="2500"/>
                  </a:lnTo>
                  <a:lnTo>
                    <a:pt x="3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3"/>
            <p:cNvSpPr/>
            <p:nvPr/>
          </p:nvSpPr>
          <p:spPr>
            <a:xfrm>
              <a:off x="3651642" y="2953632"/>
              <a:ext cx="55332" cy="41974"/>
            </a:xfrm>
            <a:custGeom>
              <a:avLst/>
              <a:gdLst/>
              <a:ahLst/>
              <a:cxnLst/>
              <a:rect l="l" t="t" r="r" b="b"/>
              <a:pathLst>
                <a:path w="787" h="597" extrusionOk="0">
                  <a:moveTo>
                    <a:pt x="0" y="1"/>
                  </a:moveTo>
                  <a:lnTo>
                    <a:pt x="0" y="596"/>
                  </a:lnTo>
                  <a:lnTo>
                    <a:pt x="786" y="596"/>
                  </a:lnTo>
                  <a:lnTo>
                    <a:pt x="786" y="215"/>
                  </a:lnTo>
                  <a:cubicBezTo>
                    <a:pt x="500" y="215"/>
                    <a:pt x="238" y="13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73"/>
            <p:cNvSpPr/>
            <p:nvPr/>
          </p:nvSpPr>
          <p:spPr>
            <a:xfrm>
              <a:off x="3649955" y="3021479"/>
              <a:ext cx="56176" cy="174995"/>
            </a:xfrm>
            <a:custGeom>
              <a:avLst/>
              <a:gdLst/>
              <a:ahLst/>
              <a:cxnLst/>
              <a:rect l="l" t="t" r="r" b="b"/>
              <a:pathLst>
                <a:path w="799" h="2489" extrusionOk="0">
                  <a:moveTo>
                    <a:pt x="0" y="0"/>
                  </a:moveTo>
                  <a:lnTo>
                    <a:pt x="0" y="2489"/>
                  </a:lnTo>
                  <a:lnTo>
                    <a:pt x="24" y="2489"/>
                  </a:lnTo>
                  <a:cubicBezTo>
                    <a:pt x="48" y="2477"/>
                    <a:pt x="84" y="2465"/>
                    <a:pt x="96" y="2441"/>
                  </a:cubicBezTo>
                  <a:lnTo>
                    <a:pt x="751" y="1727"/>
                  </a:lnTo>
                  <a:cubicBezTo>
                    <a:pt x="774" y="1703"/>
                    <a:pt x="798" y="1643"/>
                    <a:pt x="798" y="1596"/>
                  </a:cubicBezTo>
                  <a:lnTo>
                    <a:pt x="7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73"/>
            <p:cNvSpPr/>
            <p:nvPr/>
          </p:nvSpPr>
          <p:spPr>
            <a:xfrm>
              <a:off x="3489231" y="3021479"/>
              <a:ext cx="26857" cy="175839"/>
            </a:xfrm>
            <a:custGeom>
              <a:avLst/>
              <a:gdLst/>
              <a:ahLst/>
              <a:cxnLst/>
              <a:rect l="l" t="t" r="r" b="b"/>
              <a:pathLst>
                <a:path w="382" h="2501" extrusionOk="0">
                  <a:moveTo>
                    <a:pt x="0" y="0"/>
                  </a:moveTo>
                  <a:lnTo>
                    <a:pt x="0" y="2500"/>
                  </a:lnTo>
                  <a:lnTo>
                    <a:pt x="381" y="2500"/>
                  </a:lnTo>
                  <a:lnTo>
                    <a:pt x="3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3"/>
            <p:cNvSpPr/>
            <p:nvPr/>
          </p:nvSpPr>
          <p:spPr>
            <a:xfrm>
              <a:off x="3434812" y="3021479"/>
              <a:ext cx="26857" cy="175839"/>
            </a:xfrm>
            <a:custGeom>
              <a:avLst/>
              <a:gdLst/>
              <a:ahLst/>
              <a:cxnLst/>
              <a:rect l="l" t="t" r="r" b="b"/>
              <a:pathLst>
                <a:path w="382" h="2501" extrusionOk="0">
                  <a:moveTo>
                    <a:pt x="1" y="0"/>
                  </a:moveTo>
                  <a:lnTo>
                    <a:pt x="1" y="2500"/>
                  </a:lnTo>
                  <a:lnTo>
                    <a:pt x="382" y="2500"/>
                  </a:lnTo>
                  <a:lnTo>
                    <a:pt x="3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73"/>
            <p:cNvSpPr/>
            <p:nvPr/>
          </p:nvSpPr>
          <p:spPr>
            <a:xfrm>
              <a:off x="3543649" y="3021479"/>
              <a:ext cx="26857" cy="175839"/>
            </a:xfrm>
            <a:custGeom>
              <a:avLst/>
              <a:gdLst/>
              <a:ahLst/>
              <a:cxnLst/>
              <a:rect l="l" t="t" r="r" b="b"/>
              <a:pathLst>
                <a:path w="382" h="2501" extrusionOk="0">
                  <a:moveTo>
                    <a:pt x="0" y="0"/>
                  </a:moveTo>
                  <a:lnTo>
                    <a:pt x="0" y="2500"/>
                  </a:lnTo>
                  <a:lnTo>
                    <a:pt x="381" y="2500"/>
                  </a:lnTo>
                  <a:lnTo>
                    <a:pt x="3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73"/>
            <p:cNvSpPr/>
            <p:nvPr/>
          </p:nvSpPr>
          <p:spPr>
            <a:xfrm>
              <a:off x="3609738" y="2736028"/>
              <a:ext cx="205157" cy="205157"/>
            </a:xfrm>
            <a:custGeom>
              <a:avLst/>
              <a:gdLst/>
              <a:ahLst/>
              <a:cxnLst/>
              <a:rect l="l" t="t" r="r" b="b"/>
              <a:pathLst>
                <a:path w="2918" h="2918" extrusionOk="0">
                  <a:moveTo>
                    <a:pt x="1676" y="702"/>
                  </a:moveTo>
                  <a:cubicBezTo>
                    <a:pt x="1735" y="702"/>
                    <a:pt x="1797" y="732"/>
                    <a:pt x="1846" y="774"/>
                  </a:cubicBezTo>
                  <a:cubicBezTo>
                    <a:pt x="1918" y="869"/>
                    <a:pt x="1882" y="988"/>
                    <a:pt x="1811" y="1060"/>
                  </a:cubicBezTo>
                  <a:lnTo>
                    <a:pt x="1584" y="1226"/>
                  </a:lnTo>
                  <a:lnTo>
                    <a:pt x="1846" y="1226"/>
                  </a:lnTo>
                  <a:cubicBezTo>
                    <a:pt x="1930" y="1226"/>
                    <a:pt x="1989" y="1262"/>
                    <a:pt x="2025" y="1357"/>
                  </a:cubicBezTo>
                  <a:cubicBezTo>
                    <a:pt x="2085" y="1441"/>
                    <a:pt x="2049" y="1536"/>
                    <a:pt x="1989" y="1584"/>
                  </a:cubicBezTo>
                  <a:lnTo>
                    <a:pt x="1346" y="2143"/>
                  </a:lnTo>
                  <a:cubicBezTo>
                    <a:pt x="1311" y="2179"/>
                    <a:pt x="1263" y="2191"/>
                    <a:pt x="1215" y="2191"/>
                  </a:cubicBezTo>
                  <a:cubicBezTo>
                    <a:pt x="1156" y="2191"/>
                    <a:pt x="1108" y="2155"/>
                    <a:pt x="1061" y="2119"/>
                  </a:cubicBezTo>
                  <a:cubicBezTo>
                    <a:pt x="989" y="2024"/>
                    <a:pt x="1001" y="1905"/>
                    <a:pt x="1084" y="1834"/>
                  </a:cubicBezTo>
                  <a:lnTo>
                    <a:pt x="1323" y="1619"/>
                  </a:lnTo>
                  <a:lnTo>
                    <a:pt x="1025" y="1619"/>
                  </a:lnTo>
                  <a:cubicBezTo>
                    <a:pt x="965" y="1619"/>
                    <a:pt x="906" y="1596"/>
                    <a:pt x="858" y="1548"/>
                  </a:cubicBezTo>
                  <a:cubicBezTo>
                    <a:pt x="787" y="1465"/>
                    <a:pt x="811" y="1346"/>
                    <a:pt x="882" y="1262"/>
                  </a:cubicBezTo>
                  <a:lnTo>
                    <a:pt x="1561" y="750"/>
                  </a:lnTo>
                  <a:cubicBezTo>
                    <a:pt x="1595" y="716"/>
                    <a:pt x="1635" y="702"/>
                    <a:pt x="1676" y="702"/>
                  </a:cubicBezTo>
                  <a:close/>
                  <a:moveTo>
                    <a:pt x="1454" y="0"/>
                  </a:moveTo>
                  <a:cubicBezTo>
                    <a:pt x="656" y="0"/>
                    <a:pt x="1" y="655"/>
                    <a:pt x="1" y="1465"/>
                  </a:cubicBezTo>
                  <a:cubicBezTo>
                    <a:pt x="1" y="2262"/>
                    <a:pt x="656" y="2917"/>
                    <a:pt x="1454" y="2917"/>
                  </a:cubicBezTo>
                  <a:cubicBezTo>
                    <a:pt x="2263" y="2917"/>
                    <a:pt x="2918" y="2262"/>
                    <a:pt x="2918" y="1465"/>
                  </a:cubicBezTo>
                  <a:cubicBezTo>
                    <a:pt x="2918" y="655"/>
                    <a:pt x="2251" y="0"/>
                    <a:pt x="1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 name="Google Shape;1246;p73"/>
          <p:cNvGrpSpPr/>
          <p:nvPr/>
        </p:nvGrpSpPr>
        <p:grpSpPr>
          <a:xfrm>
            <a:off x="4046197" y="2615877"/>
            <a:ext cx="384302" cy="462345"/>
            <a:chOff x="3908617" y="2751707"/>
            <a:chExt cx="384302" cy="462345"/>
          </a:xfrm>
        </p:grpSpPr>
        <p:sp>
          <p:nvSpPr>
            <p:cNvPr id="1247" name="Google Shape;1247;p73"/>
            <p:cNvSpPr/>
            <p:nvPr/>
          </p:nvSpPr>
          <p:spPr>
            <a:xfrm>
              <a:off x="4130438" y="3088412"/>
              <a:ext cx="84650" cy="125640"/>
            </a:xfrm>
            <a:custGeom>
              <a:avLst/>
              <a:gdLst/>
              <a:ahLst/>
              <a:cxnLst/>
              <a:rect l="l" t="t" r="r" b="b"/>
              <a:pathLst>
                <a:path w="1204" h="1787" extrusionOk="0">
                  <a:moveTo>
                    <a:pt x="310" y="1"/>
                  </a:moveTo>
                  <a:cubicBezTo>
                    <a:pt x="191" y="1"/>
                    <a:pt x="96" y="24"/>
                    <a:pt x="1" y="60"/>
                  </a:cubicBezTo>
                  <a:cubicBezTo>
                    <a:pt x="96" y="167"/>
                    <a:pt x="167" y="275"/>
                    <a:pt x="215" y="405"/>
                  </a:cubicBezTo>
                  <a:cubicBezTo>
                    <a:pt x="239" y="394"/>
                    <a:pt x="286" y="394"/>
                    <a:pt x="310" y="394"/>
                  </a:cubicBezTo>
                  <a:cubicBezTo>
                    <a:pt x="596" y="394"/>
                    <a:pt x="822" y="620"/>
                    <a:pt x="822" y="894"/>
                  </a:cubicBezTo>
                  <a:cubicBezTo>
                    <a:pt x="822" y="1179"/>
                    <a:pt x="596" y="1406"/>
                    <a:pt x="310" y="1406"/>
                  </a:cubicBezTo>
                  <a:cubicBezTo>
                    <a:pt x="286" y="1406"/>
                    <a:pt x="239" y="1406"/>
                    <a:pt x="215" y="1394"/>
                  </a:cubicBezTo>
                  <a:cubicBezTo>
                    <a:pt x="155" y="1513"/>
                    <a:pt x="96" y="1632"/>
                    <a:pt x="1" y="1727"/>
                  </a:cubicBezTo>
                  <a:cubicBezTo>
                    <a:pt x="108" y="1775"/>
                    <a:pt x="215" y="1787"/>
                    <a:pt x="310" y="1787"/>
                  </a:cubicBezTo>
                  <a:cubicBezTo>
                    <a:pt x="798" y="1787"/>
                    <a:pt x="1203" y="1394"/>
                    <a:pt x="1203" y="894"/>
                  </a:cubicBezTo>
                  <a:cubicBezTo>
                    <a:pt x="1191" y="405"/>
                    <a:pt x="798"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73"/>
            <p:cNvSpPr/>
            <p:nvPr/>
          </p:nvSpPr>
          <p:spPr>
            <a:xfrm>
              <a:off x="4150547" y="3137839"/>
              <a:ext cx="15116" cy="27701"/>
            </a:xfrm>
            <a:custGeom>
              <a:avLst/>
              <a:gdLst/>
              <a:ahLst/>
              <a:cxnLst/>
              <a:rect l="l" t="t" r="r" b="b"/>
              <a:pathLst>
                <a:path w="215" h="394" extrusionOk="0">
                  <a:moveTo>
                    <a:pt x="0" y="0"/>
                  </a:moveTo>
                  <a:cubicBezTo>
                    <a:pt x="12" y="60"/>
                    <a:pt x="12" y="119"/>
                    <a:pt x="12" y="191"/>
                  </a:cubicBezTo>
                  <a:cubicBezTo>
                    <a:pt x="12" y="250"/>
                    <a:pt x="12" y="334"/>
                    <a:pt x="0" y="393"/>
                  </a:cubicBezTo>
                  <a:lnTo>
                    <a:pt x="12" y="393"/>
                  </a:lnTo>
                  <a:cubicBezTo>
                    <a:pt x="108" y="393"/>
                    <a:pt x="179" y="334"/>
                    <a:pt x="203" y="238"/>
                  </a:cubicBezTo>
                  <a:cubicBezTo>
                    <a:pt x="215" y="155"/>
                    <a:pt x="191" y="60"/>
                    <a:pt x="119" y="36"/>
                  </a:cubicBezTo>
                  <a:cubicBezTo>
                    <a:pt x="84" y="12"/>
                    <a:pt x="48"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73"/>
            <p:cNvSpPr/>
            <p:nvPr/>
          </p:nvSpPr>
          <p:spPr>
            <a:xfrm>
              <a:off x="3908617" y="3088412"/>
              <a:ext cx="84580" cy="125640"/>
            </a:xfrm>
            <a:custGeom>
              <a:avLst/>
              <a:gdLst/>
              <a:ahLst/>
              <a:cxnLst/>
              <a:rect l="l" t="t" r="r" b="b"/>
              <a:pathLst>
                <a:path w="1203" h="1787" extrusionOk="0">
                  <a:moveTo>
                    <a:pt x="893" y="1"/>
                  </a:moveTo>
                  <a:cubicBezTo>
                    <a:pt x="405" y="1"/>
                    <a:pt x="0" y="405"/>
                    <a:pt x="0" y="894"/>
                  </a:cubicBezTo>
                  <a:cubicBezTo>
                    <a:pt x="0" y="1382"/>
                    <a:pt x="405" y="1787"/>
                    <a:pt x="893" y="1787"/>
                  </a:cubicBezTo>
                  <a:cubicBezTo>
                    <a:pt x="1013" y="1787"/>
                    <a:pt x="1120" y="1775"/>
                    <a:pt x="1203" y="1727"/>
                  </a:cubicBezTo>
                  <a:cubicBezTo>
                    <a:pt x="1132" y="1632"/>
                    <a:pt x="1060" y="1513"/>
                    <a:pt x="1001" y="1394"/>
                  </a:cubicBezTo>
                  <a:cubicBezTo>
                    <a:pt x="965" y="1406"/>
                    <a:pt x="929" y="1406"/>
                    <a:pt x="893" y="1406"/>
                  </a:cubicBezTo>
                  <a:cubicBezTo>
                    <a:pt x="608" y="1406"/>
                    <a:pt x="381" y="1179"/>
                    <a:pt x="381" y="894"/>
                  </a:cubicBezTo>
                  <a:cubicBezTo>
                    <a:pt x="381" y="608"/>
                    <a:pt x="608" y="394"/>
                    <a:pt x="893" y="394"/>
                  </a:cubicBezTo>
                  <a:cubicBezTo>
                    <a:pt x="929" y="394"/>
                    <a:pt x="965" y="394"/>
                    <a:pt x="1001" y="405"/>
                  </a:cubicBezTo>
                  <a:cubicBezTo>
                    <a:pt x="1060" y="286"/>
                    <a:pt x="1120" y="167"/>
                    <a:pt x="1203" y="60"/>
                  </a:cubicBezTo>
                  <a:cubicBezTo>
                    <a:pt x="1108" y="13"/>
                    <a:pt x="1001" y="1"/>
                    <a:pt x="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73"/>
            <p:cNvSpPr/>
            <p:nvPr/>
          </p:nvSpPr>
          <p:spPr>
            <a:xfrm>
              <a:off x="3956356" y="3137839"/>
              <a:ext cx="16803" cy="27701"/>
            </a:xfrm>
            <a:custGeom>
              <a:avLst/>
              <a:gdLst/>
              <a:ahLst/>
              <a:cxnLst/>
              <a:rect l="l" t="t" r="r" b="b"/>
              <a:pathLst>
                <a:path w="239" h="394" extrusionOk="0">
                  <a:moveTo>
                    <a:pt x="238" y="0"/>
                  </a:moveTo>
                  <a:cubicBezTo>
                    <a:pt x="203" y="0"/>
                    <a:pt x="143" y="12"/>
                    <a:pt x="95" y="48"/>
                  </a:cubicBezTo>
                  <a:cubicBezTo>
                    <a:pt x="36" y="95"/>
                    <a:pt x="0" y="179"/>
                    <a:pt x="36" y="250"/>
                  </a:cubicBezTo>
                  <a:cubicBezTo>
                    <a:pt x="60" y="334"/>
                    <a:pt x="143" y="393"/>
                    <a:pt x="214" y="393"/>
                  </a:cubicBezTo>
                  <a:lnTo>
                    <a:pt x="226" y="393"/>
                  </a:lnTo>
                  <a:lnTo>
                    <a:pt x="226" y="191"/>
                  </a:lnTo>
                  <a:cubicBezTo>
                    <a:pt x="226" y="131"/>
                    <a:pt x="226" y="60"/>
                    <a:pt x="2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73"/>
            <p:cNvSpPr/>
            <p:nvPr/>
          </p:nvSpPr>
          <p:spPr>
            <a:xfrm>
              <a:off x="3998189" y="3088412"/>
              <a:ext cx="125640" cy="125640"/>
            </a:xfrm>
            <a:custGeom>
              <a:avLst/>
              <a:gdLst/>
              <a:ahLst/>
              <a:cxnLst/>
              <a:rect l="l" t="t" r="r" b="b"/>
              <a:pathLst>
                <a:path w="1787" h="1787" extrusionOk="0">
                  <a:moveTo>
                    <a:pt x="893" y="394"/>
                  </a:moveTo>
                  <a:cubicBezTo>
                    <a:pt x="1179" y="394"/>
                    <a:pt x="1405" y="620"/>
                    <a:pt x="1405" y="894"/>
                  </a:cubicBezTo>
                  <a:cubicBezTo>
                    <a:pt x="1405" y="1179"/>
                    <a:pt x="1179" y="1406"/>
                    <a:pt x="893" y="1406"/>
                  </a:cubicBezTo>
                  <a:cubicBezTo>
                    <a:pt x="620" y="1406"/>
                    <a:pt x="393" y="1179"/>
                    <a:pt x="393" y="894"/>
                  </a:cubicBezTo>
                  <a:cubicBezTo>
                    <a:pt x="393" y="620"/>
                    <a:pt x="620" y="394"/>
                    <a:pt x="893" y="394"/>
                  </a:cubicBezTo>
                  <a:close/>
                  <a:moveTo>
                    <a:pt x="893" y="1"/>
                  </a:moveTo>
                  <a:cubicBezTo>
                    <a:pt x="405" y="1"/>
                    <a:pt x="0" y="405"/>
                    <a:pt x="0" y="894"/>
                  </a:cubicBezTo>
                  <a:cubicBezTo>
                    <a:pt x="0" y="1394"/>
                    <a:pt x="405" y="1787"/>
                    <a:pt x="893" y="1787"/>
                  </a:cubicBezTo>
                  <a:cubicBezTo>
                    <a:pt x="1393" y="1787"/>
                    <a:pt x="1786" y="1394"/>
                    <a:pt x="1786" y="894"/>
                  </a:cubicBezTo>
                  <a:cubicBezTo>
                    <a:pt x="1786" y="405"/>
                    <a:pt x="1393" y="1"/>
                    <a:pt x="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73"/>
            <p:cNvSpPr/>
            <p:nvPr/>
          </p:nvSpPr>
          <p:spPr>
            <a:xfrm>
              <a:off x="4046772" y="3138190"/>
              <a:ext cx="29318" cy="27350"/>
            </a:xfrm>
            <a:custGeom>
              <a:avLst/>
              <a:gdLst/>
              <a:ahLst/>
              <a:cxnLst/>
              <a:rect l="l" t="t" r="r" b="b"/>
              <a:pathLst>
                <a:path w="417" h="389" extrusionOk="0">
                  <a:moveTo>
                    <a:pt x="212" y="1"/>
                  </a:moveTo>
                  <a:cubicBezTo>
                    <a:pt x="170" y="1"/>
                    <a:pt x="129" y="16"/>
                    <a:pt x="95" y="43"/>
                  </a:cubicBezTo>
                  <a:cubicBezTo>
                    <a:pt x="24" y="90"/>
                    <a:pt x="0" y="174"/>
                    <a:pt x="24" y="245"/>
                  </a:cubicBezTo>
                  <a:cubicBezTo>
                    <a:pt x="60" y="340"/>
                    <a:pt x="131" y="388"/>
                    <a:pt x="202" y="388"/>
                  </a:cubicBezTo>
                  <a:cubicBezTo>
                    <a:pt x="298" y="388"/>
                    <a:pt x="393" y="305"/>
                    <a:pt x="405" y="233"/>
                  </a:cubicBezTo>
                  <a:cubicBezTo>
                    <a:pt x="417" y="150"/>
                    <a:pt x="393" y="67"/>
                    <a:pt x="310" y="31"/>
                  </a:cubicBezTo>
                  <a:cubicBezTo>
                    <a:pt x="278" y="10"/>
                    <a:pt x="245" y="1"/>
                    <a:pt x="2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3"/>
            <p:cNvSpPr/>
            <p:nvPr/>
          </p:nvSpPr>
          <p:spPr>
            <a:xfrm>
              <a:off x="4104495" y="2751918"/>
              <a:ext cx="188424" cy="188424"/>
            </a:xfrm>
            <a:custGeom>
              <a:avLst/>
              <a:gdLst/>
              <a:ahLst/>
              <a:cxnLst/>
              <a:rect l="l" t="t" r="r" b="b"/>
              <a:pathLst>
                <a:path w="2680" h="2680" extrusionOk="0">
                  <a:moveTo>
                    <a:pt x="1585" y="677"/>
                  </a:moveTo>
                  <a:cubicBezTo>
                    <a:pt x="1640" y="677"/>
                    <a:pt x="1693" y="698"/>
                    <a:pt x="1727" y="739"/>
                  </a:cubicBezTo>
                  <a:cubicBezTo>
                    <a:pt x="1786" y="822"/>
                    <a:pt x="1763" y="941"/>
                    <a:pt x="1691" y="1000"/>
                  </a:cubicBezTo>
                  <a:lnTo>
                    <a:pt x="1501" y="1143"/>
                  </a:lnTo>
                  <a:lnTo>
                    <a:pt x="1727" y="1143"/>
                  </a:lnTo>
                  <a:cubicBezTo>
                    <a:pt x="1786" y="1143"/>
                    <a:pt x="1822" y="1179"/>
                    <a:pt x="1870" y="1203"/>
                  </a:cubicBezTo>
                  <a:cubicBezTo>
                    <a:pt x="1917" y="1274"/>
                    <a:pt x="1906" y="1381"/>
                    <a:pt x="1834" y="1453"/>
                  </a:cubicBezTo>
                  <a:lnTo>
                    <a:pt x="1251" y="1965"/>
                  </a:lnTo>
                  <a:cubicBezTo>
                    <a:pt x="1215" y="1989"/>
                    <a:pt x="1167" y="2013"/>
                    <a:pt x="1132" y="2013"/>
                  </a:cubicBezTo>
                  <a:cubicBezTo>
                    <a:pt x="1084" y="2013"/>
                    <a:pt x="1024" y="1989"/>
                    <a:pt x="989" y="1953"/>
                  </a:cubicBezTo>
                  <a:cubicBezTo>
                    <a:pt x="929" y="1870"/>
                    <a:pt x="929" y="1751"/>
                    <a:pt x="1013" y="1691"/>
                  </a:cubicBezTo>
                  <a:lnTo>
                    <a:pt x="1227" y="1501"/>
                  </a:lnTo>
                  <a:lnTo>
                    <a:pt x="965" y="1501"/>
                  </a:lnTo>
                  <a:cubicBezTo>
                    <a:pt x="905" y="1501"/>
                    <a:pt x="846" y="1477"/>
                    <a:pt x="810" y="1429"/>
                  </a:cubicBezTo>
                  <a:cubicBezTo>
                    <a:pt x="774" y="1358"/>
                    <a:pt x="786" y="1251"/>
                    <a:pt x="858" y="1191"/>
                  </a:cubicBezTo>
                  <a:lnTo>
                    <a:pt x="1465" y="715"/>
                  </a:lnTo>
                  <a:cubicBezTo>
                    <a:pt x="1501" y="689"/>
                    <a:pt x="1544" y="677"/>
                    <a:pt x="1585" y="677"/>
                  </a:cubicBezTo>
                  <a:close/>
                  <a:moveTo>
                    <a:pt x="1334" y="0"/>
                  </a:moveTo>
                  <a:cubicBezTo>
                    <a:pt x="596" y="0"/>
                    <a:pt x="1" y="596"/>
                    <a:pt x="1" y="1334"/>
                  </a:cubicBezTo>
                  <a:cubicBezTo>
                    <a:pt x="1" y="2084"/>
                    <a:pt x="596" y="2679"/>
                    <a:pt x="1334" y="2679"/>
                  </a:cubicBezTo>
                  <a:cubicBezTo>
                    <a:pt x="2084" y="2679"/>
                    <a:pt x="2679" y="2084"/>
                    <a:pt x="2679" y="1334"/>
                  </a:cubicBezTo>
                  <a:cubicBezTo>
                    <a:pt x="2679" y="596"/>
                    <a:pt x="2084" y="0"/>
                    <a:pt x="1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73"/>
            <p:cNvSpPr/>
            <p:nvPr/>
          </p:nvSpPr>
          <p:spPr>
            <a:xfrm>
              <a:off x="4030812" y="3007206"/>
              <a:ext cx="61168" cy="59550"/>
            </a:xfrm>
            <a:custGeom>
              <a:avLst/>
              <a:gdLst/>
              <a:ahLst/>
              <a:cxnLst/>
              <a:rect l="l" t="t" r="r" b="b"/>
              <a:pathLst>
                <a:path w="870" h="847" extrusionOk="0">
                  <a:moveTo>
                    <a:pt x="429" y="1"/>
                  </a:moveTo>
                  <a:cubicBezTo>
                    <a:pt x="239" y="203"/>
                    <a:pt x="1" y="525"/>
                    <a:pt x="1" y="715"/>
                  </a:cubicBezTo>
                  <a:cubicBezTo>
                    <a:pt x="1" y="763"/>
                    <a:pt x="1" y="798"/>
                    <a:pt x="13" y="846"/>
                  </a:cubicBezTo>
                  <a:cubicBezTo>
                    <a:pt x="156" y="798"/>
                    <a:pt x="298" y="775"/>
                    <a:pt x="429" y="775"/>
                  </a:cubicBezTo>
                  <a:cubicBezTo>
                    <a:pt x="584" y="775"/>
                    <a:pt x="715" y="798"/>
                    <a:pt x="846" y="846"/>
                  </a:cubicBezTo>
                  <a:cubicBezTo>
                    <a:pt x="870" y="798"/>
                    <a:pt x="870" y="763"/>
                    <a:pt x="870" y="715"/>
                  </a:cubicBezTo>
                  <a:cubicBezTo>
                    <a:pt x="870" y="501"/>
                    <a:pt x="644" y="203"/>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73"/>
            <p:cNvSpPr/>
            <p:nvPr/>
          </p:nvSpPr>
          <p:spPr>
            <a:xfrm>
              <a:off x="3916984" y="2751707"/>
              <a:ext cx="288894" cy="321727"/>
            </a:xfrm>
            <a:custGeom>
              <a:avLst/>
              <a:gdLst/>
              <a:ahLst/>
              <a:cxnLst/>
              <a:rect l="l" t="t" r="r" b="b"/>
              <a:pathLst>
                <a:path w="4109" h="4576" extrusionOk="0">
                  <a:moveTo>
                    <a:pt x="2383" y="0"/>
                  </a:moveTo>
                  <a:cubicBezTo>
                    <a:pt x="2330" y="0"/>
                    <a:pt x="2290" y="23"/>
                    <a:pt x="2251" y="63"/>
                  </a:cubicBezTo>
                  <a:cubicBezTo>
                    <a:pt x="1715" y="599"/>
                    <a:pt x="1501" y="1254"/>
                    <a:pt x="1382" y="1777"/>
                  </a:cubicBezTo>
                  <a:cubicBezTo>
                    <a:pt x="1310" y="1551"/>
                    <a:pt x="1239" y="1361"/>
                    <a:pt x="1179" y="1254"/>
                  </a:cubicBezTo>
                  <a:cubicBezTo>
                    <a:pt x="1144" y="1194"/>
                    <a:pt x="1084" y="1158"/>
                    <a:pt x="1013" y="1158"/>
                  </a:cubicBezTo>
                  <a:cubicBezTo>
                    <a:pt x="941" y="1158"/>
                    <a:pt x="882" y="1194"/>
                    <a:pt x="846" y="1254"/>
                  </a:cubicBezTo>
                  <a:cubicBezTo>
                    <a:pt x="513" y="1777"/>
                    <a:pt x="298" y="2277"/>
                    <a:pt x="179" y="2789"/>
                  </a:cubicBezTo>
                  <a:cubicBezTo>
                    <a:pt x="72" y="3218"/>
                    <a:pt x="1" y="3778"/>
                    <a:pt x="298" y="4313"/>
                  </a:cubicBezTo>
                  <a:cubicBezTo>
                    <a:pt x="310" y="4349"/>
                    <a:pt x="334" y="4361"/>
                    <a:pt x="346" y="4397"/>
                  </a:cubicBezTo>
                  <a:cubicBezTo>
                    <a:pt x="358" y="4409"/>
                    <a:pt x="370" y="4432"/>
                    <a:pt x="393" y="4456"/>
                  </a:cubicBezTo>
                  <a:cubicBezTo>
                    <a:pt x="477" y="4432"/>
                    <a:pt x="584" y="4421"/>
                    <a:pt x="667" y="4421"/>
                  </a:cubicBezTo>
                  <a:cubicBezTo>
                    <a:pt x="882" y="4421"/>
                    <a:pt x="1084" y="4480"/>
                    <a:pt x="1286" y="4575"/>
                  </a:cubicBezTo>
                  <a:cubicBezTo>
                    <a:pt x="1263" y="4492"/>
                    <a:pt x="1251" y="4432"/>
                    <a:pt x="1251" y="4349"/>
                  </a:cubicBezTo>
                  <a:cubicBezTo>
                    <a:pt x="1251" y="3861"/>
                    <a:pt x="1858" y="3278"/>
                    <a:pt x="1941" y="3218"/>
                  </a:cubicBezTo>
                  <a:cubicBezTo>
                    <a:pt x="1977" y="3188"/>
                    <a:pt x="2022" y="3173"/>
                    <a:pt x="2066" y="3173"/>
                  </a:cubicBezTo>
                  <a:cubicBezTo>
                    <a:pt x="2111" y="3173"/>
                    <a:pt x="2156" y="3188"/>
                    <a:pt x="2191" y="3218"/>
                  </a:cubicBezTo>
                  <a:cubicBezTo>
                    <a:pt x="2263" y="3278"/>
                    <a:pt x="2870" y="3861"/>
                    <a:pt x="2870" y="4349"/>
                  </a:cubicBezTo>
                  <a:cubicBezTo>
                    <a:pt x="2870" y="4421"/>
                    <a:pt x="2858" y="4492"/>
                    <a:pt x="2858" y="4575"/>
                  </a:cubicBezTo>
                  <a:cubicBezTo>
                    <a:pt x="3037" y="4468"/>
                    <a:pt x="3239" y="4421"/>
                    <a:pt x="3465" y="4421"/>
                  </a:cubicBezTo>
                  <a:cubicBezTo>
                    <a:pt x="3561" y="4421"/>
                    <a:pt x="3632" y="4432"/>
                    <a:pt x="3727" y="4456"/>
                  </a:cubicBezTo>
                  <a:cubicBezTo>
                    <a:pt x="3739" y="4432"/>
                    <a:pt x="3751" y="4421"/>
                    <a:pt x="3751" y="4397"/>
                  </a:cubicBezTo>
                  <a:cubicBezTo>
                    <a:pt x="4001" y="4004"/>
                    <a:pt x="4108" y="3540"/>
                    <a:pt x="4037" y="3087"/>
                  </a:cubicBezTo>
                  <a:cubicBezTo>
                    <a:pt x="4025" y="3063"/>
                    <a:pt x="4001" y="3063"/>
                    <a:pt x="4001" y="3063"/>
                  </a:cubicBezTo>
                  <a:cubicBezTo>
                    <a:pt x="3049" y="3063"/>
                    <a:pt x="2275" y="2289"/>
                    <a:pt x="2275" y="1337"/>
                  </a:cubicBezTo>
                  <a:cubicBezTo>
                    <a:pt x="2275" y="920"/>
                    <a:pt x="2429" y="551"/>
                    <a:pt x="2668" y="253"/>
                  </a:cubicBezTo>
                  <a:cubicBezTo>
                    <a:pt x="2632" y="206"/>
                    <a:pt x="2608" y="182"/>
                    <a:pt x="2596" y="146"/>
                  </a:cubicBezTo>
                  <a:cubicBezTo>
                    <a:pt x="2537" y="63"/>
                    <a:pt x="2489" y="15"/>
                    <a:pt x="2418" y="3"/>
                  </a:cubicBezTo>
                  <a:cubicBezTo>
                    <a:pt x="2405" y="1"/>
                    <a:pt x="2394" y="0"/>
                    <a:pt x="23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6" name="Google Shape;1256;p73"/>
          <p:cNvGrpSpPr/>
          <p:nvPr/>
        </p:nvGrpSpPr>
        <p:grpSpPr>
          <a:xfrm>
            <a:off x="4643011" y="2618761"/>
            <a:ext cx="464664" cy="456577"/>
            <a:chOff x="4390789" y="2757472"/>
            <a:chExt cx="464664" cy="456577"/>
          </a:xfrm>
        </p:grpSpPr>
        <p:sp>
          <p:nvSpPr>
            <p:cNvPr id="1257" name="Google Shape;1257;p73"/>
            <p:cNvSpPr/>
            <p:nvPr/>
          </p:nvSpPr>
          <p:spPr>
            <a:xfrm>
              <a:off x="4390789" y="2757472"/>
              <a:ext cx="443711" cy="456577"/>
            </a:xfrm>
            <a:custGeom>
              <a:avLst/>
              <a:gdLst/>
              <a:ahLst/>
              <a:cxnLst/>
              <a:rect l="l" t="t" r="r" b="b"/>
              <a:pathLst>
                <a:path w="6311" h="6494" extrusionOk="0">
                  <a:moveTo>
                    <a:pt x="370" y="2946"/>
                  </a:moveTo>
                  <a:lnTo>
                    <a:pt x="1048" y="3386"/>
                  </a:lnTo>
                  <a:lnTo>
                    <a:pt x="1048" y="3803"/>
                  </a:lnTo>
                  <a:lnTo>
                    <a:pt x="370" y="3398"/>
                  </a:lnTo>
                  <a:lnTo>
                    <a:pt x="370" y="2946"/>
                  </a:lnTo>
                  <a:close/>
                  <a:moveTo>
                    <a:pt x="2084" y="2946"/>
                  </a:moveTo>
                  <a:lnTo>
                    <a:pt x="2084" y="3398"/>
                  </a:lnTo>
                  <a:lnTo>
                    <a:pt x="1417" y="3803"/>
                  </a:lnTo>
                  <a:lnTo>
                    <a:pt x="1417" y="3386"/>
                  </a:lnTo>
                  <a:lnTo>
                    <a:pt x="2084" y="2946"/>
                  </a:lnTo>
                  <a:close/>
                  <a:moveTo>
                    <a:pt x="1218" y="1"/>
                  </a:moveTo>
                  <a:cubicBezTo>
                    <a:pt x="1106" y="1"/>
                    <a:pt x="1013" y="81"/>
                    <a:pt x="1013" y="207"/>
                  </a:cubicBezTo>
                  <a:lnTo>
                    <a:pt x="1013" y="2541"/>
                  </a:lnTo>
                  <a:lnTo>
                    <a:pt x="1001" y="2529"/>
                  </a:lnTo>
                  <a:lnTo>
                    <a:pt x="370" y="2088"/>
                  </a:lnTo>
                  <a:lnTo>
                    <a:pt x="370" y="576"/>
                  </a:lnTo>
                  <a:cubicBezTo>
                    <a:pt x="370" y="469"/>
                    <a:pt x="298" y="386"/>
                    <a:pt x="191" y="386"/>
                  </a:cubicBezTo>
                  <a:cubicBezTo>
                    <a:pt x="96" y="386"/>
                    <a:pt x="0" y="469"/>
                    <a:pt x="0" y="576"/>
                  </a:cubicBezTo>
                  <a:lnTo>
                    <a:pt x="0" y="3541"/>
                  </a:lnTo>
                  <a:cubicBezTo>
                    <a:pt x="0" y="4160"/>
                    <a:pt x="453" y="4672"/>
                    <a:pt x="1048" y="4755"/>
                  </a:cubicBezTo>
                  <a:lnTo>
                    <a:pt x="1048" y="5624"/>
                  </a:lnTo>
                  <a:cubicBezTo>
                    <a:pt x="1048" y="6101"/>
                    <a:pt x="1429" y="6482"/>
                    <a:pt x="1905" y="6482"/>
                  </a:cubicBezTo>
                  <a:lnTo>
                    <a:pt x="2417" y="6494"/>
                  </a:lnTo>
                  <a:cubicBezTo>
                    <a:pt x="2644" y="6482"/>
                    <a:pt x="2834" y="6410"/>
                    <a:pt x="3001" y="6244"/>
                  </a:cubicBezTo>
                  <a:cubicBezTo>
                    <a:pt x="3144" y="6101"/>
                    <a:pt x="3239" y="5886"/>
                    <a:pt x="3215" y="5660"/>
                  </a:cubicBezTo>
                  <a:lnTo>
                    <a:pt x="3215" y="3922"/>
                  </a:lnTo>
                  <a:cubicBezTo>
                    <a:pt x="3239" y="3815"/>
                    <a:pt x="3322" y="3731"/>
                    <a:pt x="3429" y="3731"/>
                  </a:cubicBezTo>
                  <a:cubicBezTo>
                    <a:pt x="3477" y="3731"/>
                    <a:pt x="3537" y="3743"/>
                    <a:pt x="3560" y="3791"/>
                  </a:cubicBezTo>
                  <a:cubicBezTo>
                    <a:pt x="3596" y="3815"/>
                    <a:pt x="3620" y="3922"/>
                    <a:pt x="3620" y="3922"/>
                  </a:cubicBezTo>
                  <a:lnTo>
                    <a:pt x="3620" y="5660"/>
                  </a:lnTo>
                  <a:cubicBezTo>
                    <a:pt x="3620" y="5660"/>
                    <a:pt x="3989" y="6470"/>
                    <a:pt x="4442" y="6470"/>
                  </a:cubicBezTo>
                  <a:lnTo>
                    <a:pt x="4930" y="6482"/>
                  </a:lnTo>
                  <a:lnTo>
                    <a:pt x="4942" y="6482"/>
                  </a:lnTo>
                  <a:cubicBezTo>
                    <a:pt x="5334" y="6470"/>
                    <a:pt x="5632" y="5755"/>
                    <a:pt x="5632" y="5755"/>
                  </a:cubicBezTo>
                  <a:lnTo>
                    <a:pt x="5632" y="4136"/>
                  </a:lnTo>
                  <a:lnTo>
                    <a:pt x="5763" y="4136"/>
                  </a:lnTo>
                  <a:cubicBezTo>
                    <a:pt x="6001" y="4136"/>
                    <a:pt x="6192" y="3958"/>
                    <a:pt x="6227" y="3719"/>
                  </a:cubicBezTo>
                  <a:lnTo>
                    <a:pt x="6311" y="2957"/>
                  </a:lnTo>
                  <a:lnTo>
                    <a:pt x="4572" y="2957"/>
                  </a:lnTo>
                  <a:lnTo>
                    <a:pt x="4632" y="3731"/>
                  </a:lnTo>
                  <a:cubicBezTo>
                    <a:pt x="4668" y="3969"/>
                    <a:pt x="4858" y="4148"/>
                    <a:pt x="5096" y="4148"/>
                  </a:cubicBezTo>
                  <a:lnTo>
                    <a:pt x="5227" y="4148"/>
                  </a:lnTo>
                  <a:lnTo>
                    <a:pt x="5227" y="5779"/>
                  </a:lnTo>
                  <a:cubicBezTo>
                    <a:pt x="5227" y="5958"/>
                    <a:pt x="5096" y="6113"/>
                    <a:pt x="4918" y="6125"/>
                  </a:cubicBezTo>
                  <a:lnTo>
                    <a:pt x="4406" y="6125"/>
                  </a:lnTo>
                  <a:cubicBezTo>
                    <a:pt x="4406" y="6125"/>
                    <a:pt x="3977" y="5946"/>
                    <a:pt x="3989" y="5720"/>
                  </a:cubicBezTo>
                  <a:lnTo>
                    <a:pt x="3989" y="3981"/>
                  </a:lnTo>
                  <a:cubicBezTo>
                    <a:pt x="3989" y="3839"/>
                    <a:pt x="3930" y="3684"/>
                    <a:pt x="3810" y="3577"/>
                  </a:cubicBezTo>
                  <a:cubicBezTo>
                    <a:pt x="3715" y="3481"/>
                    <a:pt x="3560" y="3422"/>
                    <a:pt x="3418" y="3422"/>
                  </a:cubicBezTo>
                  <a:cubicBezTo>
                    <a:pt x="3096" y="3422"/>
                    <a:pt x="2834" y="3672"/>
                    <a:pt x="2834" y="3993"/>
                  </a:cubicBezTo>
                  <a:lnTo>
                    <a:pt x="2834" y="5744"/>
                  </a:lnTo>
                  <a:cubicBezTo>
                    <a:pt x="2834" y="5863"/>
                    <a:pt x="2787" y="5958"/>
                    <a:pt x="2715" y="6041"/>
                  </a:cubicBezTo>
                  <a:cubicBezTo>
                    <a:pt x="2644" y="6113"/>
                    <a:pt x="2417" y="6172"/>
                    <a:pt x="2417" y="6172"/>
                  </a:cubicBezTo>
                  <a:lnTo>
                    <a:pt x="1905" y="6172"/>
                  </a:lnTo>
                  <a:cubicBezTo>
                    <a:pt x="1644" y="6172"/>
                    <a:pt x="1417" y="5946"/>
                    <a:pt x="1417" y="5696"/>
                  </a:cubicBezTo>
                  <a:lnTo>
                    <a:pt x="1417" y="4827"/>
                  </a:lnTo>
                  <a:cubicBezTo>
                    <a:pt x="2013" y="4743"/>
                    <a:pt x="2477" y="4220"/>
                    <a:pt x="2477" y="3612"/>
                  </a:cubicBezTo>
                  <a:lnTo>
                    <a:pt x="2477" y="576"/>
                  </a:lnTo>
                  <a:cubicBezTo>
                    <a:pt x="2477" y="481"/>
                    <a:pt x="2417" y="410"/>
                    <a:pt x="2322" y="386"/>
                  </a:cubicBezTo>
                  <a:cubicBezTo>
                    <a:pt x="2303" y="381"/>
                    <a:pt x="2285" y="378"/>
                    <a:pt x="2267" y="378"/>
                  </a:cubicBezTo>
                  <a:cubicBezTo>
                    <a:pt x="2159" y="378"/>
                    <a:pt x="2072" y="464"/>
                    <a:pt x="2072" y="576"/>
                  </a:cubicBezTo>
                  <a:lnTo>
                    <a:pt x="2072" y="2088"/>
                  </a:lnTo>
                  <a:lnTo>
                    <a:pt x="1429" y="2529"/>
                  </a:lnTo>
                  <a:lnTo>
                    <a:pt x="1417" y="2541"/>
                  </a:lnTo>
                  <a:lnTo>
                    <a:pt x="1417" y="207"/>
                  </a:lnTo>
                  <a:cubicBezTo>
                    <a:pt x="1417" y="112"/>
                    <a:pt x="1358" y="29"/>
                    <a:pt x="1263" y="5"/>
                  </a:cubicBezTo>
                  <a:cubicBezTo>
                    <a:pt x="1248" y="2"/>
                    <a:pt x="1233" y="1"/>
                    <a:pt x="1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3"/>
            <p:cNvSpPr/>
            <p:nvPr/>
          </p:nvSpPr>
          <p:spPr>
            <a:xfrm>
              <a:off x="4690441" y="2859348"/>
              <a:ext cx="165012" cy="78463"/>
            </a:xfrm>
            <a:custGeom>
              <a:avLst/>
              <a:gdLst/>
              <a:ahLst/>
              <a:cxnLst/>
              <a:rect l="l" t="t" r="r" b="b"/>
              <a:pathLst>
                <a:path w="2347" h="1116" extrusionOk="0">
                  <a:moveTo>
                    <a:pt x="1577" y="1"/>
                  </a:moveTo>
                  <a:cubicBezTo>
                    <a:pt x="1472" y="1"/>
                    <a:pt x="1394" y="87"/>
                    <a:pt x="1394" y="199"/>
                  </a:cubicBezTo>
                  <a:lnTo>
                    <a:pt x="1394" y="746"/>
                  </a:lnTo>
                  <a:lnTo>
                    <a:pt x="953" y="746"/>
                  </a:lnTo>
                  <a:lnTo>
                    <a:pt x="953" y="211"/>
                  </a:lnTo>
                  <a:cubicBezTo>
                    <a:pt x="953" y="127"/>
                    <a:pt x="894" y="44"/>
                    <a:pt x="799" y="20"/>
                  </a:cubicBezTo>
                  <a:cubicBezTo>
                    <a:pt x="780" y="15"/>
                    <a:pt x="761" y="13"/>
                    <a:pt x="743" y="13"/>
                  </a:cubicBezTo>
                  <a:cubicBezTo>
                    <a:pt x="636" y="13"/>
                    <a:pt x="549" y="97"/>
                    <a:pt x="549" y="199"/>
                  </a:cubicBezTo>
                  <a:lnTo>
                    <a:pt x="549" y="735"/>
                  </a:lnTo>
                  <a:lnTo>
                    <a:pt x="203" y="735"/>
                  </a:lnTo>
                  <a:cubicBezTo>
                    <a:pt x="120" y="735"/>
                    <a:pt x="25" y="794"/>
                    <a:pt x="13" y="889"/>
                  </a:cubicBezTo>
                  <a:cubicBezTo>
                    <a:pt x="1" y="1020"/>
                    <a:pt x="84" y="1116"/>
                    <a:pt x="203" y="1116"/>
                  </a:cubicBezTo>
                  <a:lnTo>
                    <a:pt x="2144" y="1116"/>
                  </a:lnTo>
                  <a:cubicBezTo>
                    <a:pt x="2227" y="1116"/>
                    <a:pt x="2323" y="1056"/>
                    <a:pt x="2335" y="949"/>
                  </a:cubicBezTo>
                  <a:cubicBezTo>
                    <a:pt x="2346" y="854"/>
                    <a:pt x="2263" y="746"/>
                    <a:pt x="2144" y="746"/>
                  </a:cubicBezTo>
                  <a:lnTo>
                    <a:pt x="1787" y="746"/>
                  </a:lnTo>
                  <a:lnTo>
                    <a:pt x="1787" y="199"/>
                  </a:lnTo>
                  <a:cubicBezTo>
                    <a:pt x="1787" y="104"/>
                    <a:pt x="1727" y="20"/>
                    <a:pt x="1632" y="8"/>
                  </a:cubicBezTo>
                  <a:cubicBezTo>
                    <a:pt x="1613" y="3"/>
                    <a:pt x="1595" y="1"/>
                    <a:pt x="1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73"/>
          <p:cNvGrpSpPr/>
          <p:nvPr/>
        </p:nvGrpSpPr>
        <p:grpSpPr>
          <a:xfrm>
            <a:off x="5351803" y="2615561"/>
            <a:ext cx="462975" cy="462978"/>
            <a:chOff x="4901435" y="2752762"/>
            <a:chExt cx="462975" cy="462978"/>
          </a:xfrm>
        </p:grpSpPr>
        <p:sp>
          <p:nvSpPr>
            <p:cNvPr id="1260" name="Google Shape;1260;p73"/>
            <p:cNvSpPr/>
            <p:nvPr/>
          </p:nvSpPr>
          <p:spPr>
            <a:xfrm>
              <a:off x="5065463" y="2962842"/>
              <a:ext cx="128171" cy="144904"/>
            </a:xfrm>
            <a:custGeom>
              <a:avLst/>
              <a:gdLst/>
              <a:ahLst/>
              <a:cxnLst/>
              <a:rect l="l" t="t" r="r" b="b"/>
              <a:pathLst>
                <a:path w="1823" h="2061" extrusionOk="0">
                  <a:moveTo>
                    <a:pt x="525" y="1"/>
                  </a:moveTo>
                  <a:cubicBezTo>
                    <a:pt x="239" y="1"/>
                    <a:pt x="1" y="227"/>
                    <a:pt x="1" y="525"/>
                  </a:cubicBezTo>
                  <a:lnTo>
                    <a:pt x="1" y="1858"/>
                  </a:lnTo>
                  <a:cubicBezTo>
                    <a:pt x="108" y="1846"/>
                    <a:pt x="191" y="1834"/>
                    <a:pt x="275" y="1834"/>
                  </a:cubicBezTo>
                  <a:cubicBezTo>
                    <a:pt x="561" y="1834"/>
                    <a:pt x="727" y="1941"/>
                    <a:pt x="811" y="2013"/>
                  </a:cubicBezTo>
                  <a:cubicBezTo>
                    <a:pt x="870" y="2061"/>
                    <a:pt x="882" y="2061"/>
                    <a:pt x="930" y="2061"/>
                  </a:cubicBezTo>
                  <a:cubicBezTo>
                    <a:pt x="977" y="2061"/>
                    <a:pt x="977" y="2061"/>
                    <a:pt x="1049" y="2013"/>
                  </a:cubicBezTo>
                  <a:cubicBezTo>
                    <a:pt x="1156" y="1953"/>
                    <a:pt x="1311" y="1834"/>
                    <a:pt x="1584" y="1834"/>
                  </a:cubicBezTo>
                  <a:cubicBezTo>
                    <a:pt x="1668" y="1834"/>
                    <a:pt x="1763" y="1846"/>
                    <a:pt x="1823" y="1858"/>
                  </a:cubicBezTo>
                  <a:lnTo>
                    <a:pt x="1823" y="525"/>
                  </a:lnTo>
                  <a:cubicBezTo>
                    <a:pt x="1823" y="239"/>
                    <a:pt x="1596" y="1"/>
                    <a:pt x="1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3"/>
            <p:cNvSpPr/>
            <p:nvPr/>
          </p:nvSpPr>
          <p:spPr>
            <a:xfrm>
              <a:off x="4901435" y="3119418"/>
              <a:ext cx="462975" cy="96321"/>
            </a:xfrm>
            <a:custGeom>
              <a:avLst/>
              <a:gdLst/>
              <a:ahLst/>
              <a:cxnLst/>
              <a:rect l="l" t="t" r="r" b="b"/>
              <a:pathLst>
                <a:path w="6585" h="1370" extrusionOk="0">
                  <a:moveTo>
                    <a:pt x="0" y="0"/>
                  </a:moveTo>
                  <a:lnTo>
                    <a:pt x="0" y="1369"/>
                  </a:lnTo>
                  <a:lnTo>
                    <a:pt x="6584" y="1369"/>
                  </a:lnTo>
                  <a:lnTo>
                    <a:pt x="6584" y="0"/>
                  </a:lnTo>
                  <a:lnTo>
                    <a:pt x="6549" y="0"/>
                  </a:lnTo>
                  <a:cubicBezTo>
                    <a:pt x="6227" y="0"/>
                    <a:pt x="6227" y="215"/>
                    <a:pt x="5894" y="215"/>
                  </a:cubicBezTo>
                  <a:cubicBezTo>
                    <a:pt x="5572" y="215"/>
                    <a:pt x="5572" y="0"/>
                    <a:pt x="5239" y="0"/>
                  </a:cubicBezTo>
                  <a:cubicBezTo>
                    <a:pt x="4918" y="0"/>
                    <a:pt x="4918" y="215"/>
                    <a:pt x="4584" y="215"/>
                  </a:cubicBezTo>
                  <a:cubicBezTo>
                    <a:pt x="4263" y="215"/>
                    <a:pt x="4263" y="0"/>
                    <a:pt x="3929" y="0"/>
                  </a:cubicBezTo>
                  <a:cubicBezTo>
                    <a:pt x="3608" y="0"/>
                    <a:pt x="3608" y="215"/>
                    <a:pt x="3275" y="215"/>
                  </a:cubicBezTo>
                  <a:cubicBezTo>
                    <a:pt x="2953" y="215"/>
                    <a:pt x="2953" y="0"/>
                    <a:pt x="2620" y="0"/>
                  </a:cubicBezTo>
                  <a:cubicBezTo>
                    <a:pt x="2298" y="0"/>
                    <a:pt x="2298" y="215"/>
                    <a:pt x="1965" y="215"/>
                  </a:cubicBezTo>
                  <a:cubicBezTo>
                    <a:pt x="1643" y="215"/>
                    <a:pt x="1643" y="0"/>
                    <a:pt x="1310" y="0"/>
                  </a:cubicBezTo>
                  <a:cubicBezTo>
                    <a:pt x="989" y="0"/>
                    <a:pt x="989" y="215"/>
                    <a:pt x="655" y="215"/>
                  </a:cubicBezTo>
                  <a:cubicBezTo>
                    <a:pt x="334" y="215"/>
                    <a:pt x="334"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3"/>
            <p:cNvSpPr/>
            <p:nvPr/>
          </p:nvSpPr>
          <p:spPr>
            <a:xfrm>
              <a:off x="5047042" y="2826444"/>
              <a:ext cx="167543" cy="128100"/>
            </a:xfrm>
            <a:custGeom>
              <a:avLst/>
              <a:gdLst/>
              <a:ahLst/>
              <a:cxnLst/>
              <a:rect l="l" t="t" r="r" b="b"/>
              <a:pathLst>
                <a:path w="2383" h="1822" extrusionOk="0">
                  <a:moveTo>
                    <a:pt x="1192" y="0"/>
                  </a:moveTo>
                  <a:cubicBezTo>
                    <a:pt x="537" y="0"/>
                    <a:pt x="1" y="536"/>
                    <a:pt x="1" y="1191"/>
                  </a:cubicBezTo>
                  <a:cubicBezTo>
                    <a:pt x="1" y="1429"/>
                    <a:pt x="72" y="1631"/>
                    <a:pt x="180" y="1822"/>
                  </a:cubicBezTo>
                  <a:cubicBezTo>
                    <a:pt x="346" y="1679"/>
                    <a:pt x="549" y="1572"/>
                    <a:pt x="811" y="1572"/>
                  </a:cubicBezTo>
                  <a:lnTo>
                    <a:pt x="1585" y="1572"/>
                  </a:lnTo>
                  <a:cubicBezTo>
                    <a:pt x="1823" y="1572"/>
                    <a:pt x="2037" y="1667"/>
                    <a:pt x="2204" y="1822"/>
                  </a:cubicBezTo>
                  <a:cubicBezTo>
                    <a:pt x="2323" y="1643"/>
                    <a:pt x="2382" y="1429"/>
                    <a:pt x="2382" y="1191"/>
                  </a:cubicBezTo>
                  <a:cubicBezTo>
                    <a:pt x="2382" y="536"/>
                    <a:pt x="1846" y="0"/>
                    <a:pt x="11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73"/>
            <p:cNvSpPr/>
            <p:nvPr/>
          </p:nvSpPr>
          <p:spPr>
            <a:xfrm>
              <a:off x="4975891" y="2752762"/>
              <a:ext cx="310689" cy="281300"/>
            </a:xfrm>
            <a:custGeom>
              <a:avLst/>
              <a:gdLst/>
              <a:ahLst/>
              <a:cxnLst/>
              <a:rect l="l" t="t" r="r" b="b"/>
              <a:pathLst>
                <a:path w="4419" h="4001" extrusionOk="0">
                  <a:moveTo>
                    <a:pt x="2204" y="0"/>
                  </a:moveTo>
                  <a:cubicBezTo>
                    <a:pt x="977" y="0"/>
                    <a:pt x="1" y="988"/>
                    <a:pt x="1" y="2203"/>
                  </a:cubicBezTo>
                  <a:cubicBezTo>
                    <a:pt x="1" y="2953"/>
                    <a:pt x="358" y="3608"/>
                    <a:pt x="930" y="4001"/>
                  </a:cubicBezTo>
                  <a:lnTo>
                    <a:pt x="930" y="3513"/>
                  </a:lnTo>
                  <a:cubicBezTo>
                    <a:pt x="930" y="3405"/>
                    <a:pt x="942" y="3310"/>
                    <a:pt x="989" y="3203"/>
                  </a:cubicBezTo>
                  <a:cubicBezTo>
                    <a:pt x="763" y="2917"/>
                    <a:pt x="632" y="2572"/>
                    <a:pt x="644" y="2191"/>
                  </a:cubicBezTo>
                  <a:cubicBezTo>
                    <a:pt x="656" y="1369"/>
                    <a:pt x="1323" y="691"/>
                    <a:pt x="2144" y="655"/>
                  </a:cubicBezTo>
                  <a:cubicBezTo>
                    <a:pt x="2159" y="655"/>
                    <a:pt x="2173" y="655"/>
                    <a:pt x="2187" y="655"/>
                  </a:cubicBezTo>
                  <a:cubicBezTo>
                    <a:pt x="3061" y="655"/>
                    <a:pt x="3787" y="1360"/>
                    <a:pt x="3787" y="2215"/>
                  </a:cubicBezTo>
                  <a:cubicBezTo>
                    <a:pt x="3787" y="2596"/>
                    <a:pt x="3644" y="2929"/>
                    <a:pt x="3442" y="3203"/>
                  </a:cubicBezTo>
                  <a:cubicBezTo>
                    <a:pt x="3466" y="3286"/>
                    <a:pt x="3501" y="3394"/>
                    <a:pt x="3501" y="3513"/>
                  </a:cubicBezTo>
                  <a:lnTo>
                    <a:pt x="3501" y="4001"/>
                  </a:lnTo>
                  <a:cubicBezTo>
                    <a:pt x="4061" y="3608"/>
                    <a:pt x="4418" y="2953"/>
                    <a:pt x="4418" y="2203"/>
                  </a:cubicBezTo>
                  <a:cubicBezTo>
                    <a:pt x="4406" y="1000"/>
                    <a:pt x="3430" y="0"/>
                    <a:pt x="22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4" name="Google Shape;1264;p73"/>
          <p:cNvSpPr/>
          <p:nvPr/>
        </p:nvSpPr>
        <p:spPr>
          <a:xfrm>
            <a:off x="6050229" y="2614718"/>
            <a:ext cx="378395" cy="464662"/>
          </a:xfrm>
          <a:custGeom>
            <a:avLst/>
            <a:gdLst/>
            <a:ahLst/>
            <a:cxnLst/>
            <a:rect l="l" t="t" r="r" b="b"/>
            <a:pathLst>
              <a:path w="5382" h="6609" extrusionOk="0">
                <a:moveTo>
                  <a:pt x="3120" y="382"/>
                </a:moveTo>
                <a:lnTo>
                  <a:pt x="3203" y="894"/>
                </a:lnTo>
                <a:lnTo>
                  <a:pt x="2762" y="787"/>
                </a:lnTo>
                <a:cubicBezTo>
                  <a:pt x="2739" y="787"/>
                  <a:pt x="2720" y="781"/>
                  <a:pt x="2703" y="781"/>
                </a:cubicBezTo>
                <a:cubicBezTo>
                  <a:pt x="2695" y="781"/>
                  <a:pt x="2687" y="783"/>
                  <a:pt x="2679" y="787"/>
                </a:cubicBezTo>
                <a:lnTo>
                  <a:pt x="2179" y="906"/>
                </a:lnTo>
                <a:lnTo>
                  <a:pt x="2286" y="382"/>
                </a:lnTo>
                <a:close/>
                <a:moveTo>
                  <a:pt x="1691" y="1418"/>
                </a:moveTo>
                <a:lnTo>
                  <a:pt x="1572" y="2037"/>
                </a:lnTo>
                <a:lnTo>
                  <a:pt x="917" y="2037"/>
                </a:lnTo>
                <a:lnTo>
                  <a:pt x="917" y="1608"/>
                </a:lnTo>
                <a:lnTo>
                  <a:pt x="1691" y="1418"/>
                </a:lnTo>
                <a:close/>
                <a:moveTo>
                  <a:pt x="3715" y="1418"/>
                </a:moveTo>
                <a:lnTo>
                  <a:pt x="4489" y="1608"/>
                </a:lnTo>
                <a:lnTo>
                  <a:pt x="4489" y="2037"/>
                </a:lnTo>
                <a:lnTo>
                  <a:pt x="3834" y="2037"/>
                </a:lnTo>
                <a:lnTo>
                  <a:pt x="3715" y="1418"/>
                </a:lnTo>
                <a:close/>
                <a:moveTo>
                  <a:pt x="2715" y="1180"/>
                </a:moveTo>
                <a:lnTo>
                  <a:pt x="3298" y="1322"/>
                </a:lnTo>
                <a:lnTo>
                  <a:pt x="3429" y="2049"/>
                </a:lnTo>
                <a:lnTo>
                  <a:pt x="1977" y="2049"/>
                </a:lnTo>
                <a:lnTo>
                  <a:pt x="1977" y="2037"/>
                </a:lnTo>
                <a:lnTo>
                  <a:pt x="2107" y="1322"/>
                </a:lnTo>
                <a:lnTo>
                  <a:pt x="2715" y="1180"/>
                </a:lnTo>
                <a:close/>
                <a:moveTo>
                  <a:pt x="3155" y="2430"/>
                </a:moveTo>
                <a:lnTo>
                  <a:pt x="2703" y="2823"/>
                </a:lnTo>
                <a:lnTo>
                  <a:pt x="2262" y="2430"/>
                </a:lnTo>
                <a:close/>
                <a:moveTo>
                  <a:pt x="3524" y="2584"/>
                </a:moveTo>
                <a:lnTo>
                  <a:pt x="3751" y="3751"/>
                </a:lnTo>
                <a:lnTo>
                  <a:pt x="2989" y="3085"/>
                </a:lnTo>
                <a:lnTo>
                  <a:pt x="3524" y="2584"/>
                </a:lnTo>
                <a:close/>
                <a:moveTo>
                  <a:pt x="1869" y="2608"/>
                </a:moveTo>
                <a:lnTo>
                  <a:pt x="2405" y="3085"/>
                </a:lnTo>
                <a:lnTo>
                  <a:pt x="1643" y="3763"/>
                </a:lnTo>
                <a:lnTo>
                  <a:pt x="1869" y="2608"/>
                </a:lnTo>
                <a:close/>
                <a:moveTo>
                  <a:pt x="4108" y="3477"/>
                </a:moveTo>
                <a:lnTo>
                  <a:pt x="5013" y="3656"/>
                </a:lnTo>
                <a:lnTo>
                  <a:pt x="5013" y="4073"/>
                </a:lnTo>
                <a:lnTo>
                  <a:pt x="4227" y="4073"/>
                </a:lnTo>
                <a:lnTo>
                  <a:pt x="4108" y="3477"/>
                </a:lnTo>
                <a:close/>
                <a:moveTo>
                  <a:pt x="1322" y="3501"/>
                </a:moveTo>
                <a:lnTo>
                  <a:pt x="1215" y="4097"/>
                </a:lnTo>
                <a:lnTo>
                  <a:pt x="417" y="4097"/>
                </a:lnTo>
                <a:lnTo>
                  <a:pt x="417" y="3680"/>
                </a:lnTo>
                <a:lnTo>
                  <a:pt x="1322" y="3501"/>
                </a:lnTo>
                <a:close/>
                <a:moveTo>
                  <a:pt x="2703" y="3346"/>
                </a:moveTo>
                <a:lnTo>
                  <a:pt x="3536" y="4097"/>
                </a:lnTo>
                <a:lnTo>
                  <a:pt x="1869" y="4097"/>
                </a:lnTo>
                <a:lnTo>
                  <a:pt x="2703" y="3346"/>
                </a:lnTo>
                <a:close/>
                <a:moveTo>
                  <a:pt x="3334" y="4478"/>
                </a:moveTo>
                <a:lnTo>
                  <a:pt x="2691" y="4847"/>
                </a:lnTo>
                <a:lnTo>
                  <a:pt x="2048" y="4478"/>
                </a:lnTo>
                <a:close/>
                <a:moveTo>
                  <a:pt x="3893" y="4585"/>
                </a:moveTo>
                <a:lnTo>
                  <a:pt x="4108" y="5668"/>
                </a:lnTo>
                <a:lnTo>
                  <a:pt x="3072" y="5073"/>
                </a:lnTo>
                <a:lnTo>
                  <a:pt x="3893" y="4585"/>
                </a:lnTo>
                <a:close/>
                <a:moveTo>
                  <a:pt x="1500" y="4585"/>
                </a:moveTo>
                <a:lnTo>
                  <a:pt x="2322" y="5073"/>
                </a:lnTo>
                <a:lnTo>
                  <a:pt x="1286" y="5680"/>
                </a:lnTo>
                <a:lnTo>
                  <a:pt x="1500" y="4585"/>
                </a:lnTo>
                <a:close/>
                <a:moveTo>
                  <a:pt x="2703" y="5299"/>
                </a:moveTo>
                <a:lnTo>
                  <a:pt x="3667" y="5859"/>
                </a:lnTo>
                <a:lnTo>
                  <a:pt x="1738" y="5859"/>
                </a:lnTo>
                <a:lnTo>
                  <a:pt x="2703" y="5299"/>
                </a:lnTo>
                <a:close/>
                <a:moveTo>
                  <a:pt x="2107" y="1"/>
                </a:moveTo>
                <a:cubicBezTo>
                  <a:pt x="2024" y="1"/>
                  <a:pt x="1929" y="60"/>
                  <a:pt x="1917" y="156"/>
                </a:cubicBezTo>
                <a:lnTo>
                  <a:pt x="1750" y="989"/>
                </a:lnTo>
                <a:lnTo>
                  <a:pt x="667" y="1263"/>
                </a:lnTo>
                <a:cubicBezTo>
                  <a:pt x="572" y="1275"/>
                  <a:pt x="512" y="1370"/>
                  <a:pt x="512" y="1453"/>
                </a:cubicBezTo>
                <a:lnTo>
                  <a:pt x="512" y="2227"/>
                </a:lnTo>
                <a:cubicBezTo>
                  <a:pt x="512" y="2334"/>
                  <a:pt x="607" y="2430"/>
                  <a:pt x="714" y="2430"/>
                </a:cubicBezTo>
                <a:lnTo>
                  <a:pt x="738" y="2430"/>
                </a:lnTo>
                <a:lnTo>
                  <a:pt x="738" y="2573"/>
                </a:lnTo>
                <a:cubicBezTo>
                  <a:pt x="738" y="2668"/>
                  <a:pt x="798" y="2751"/>
                  <a:pt x="893" y="2763"/>
                </a:cubicBezTo>
                <a:cubicBezTo>
                  <a:pt x="912" y="2768"/>
                  <a:pt x="930" y="2771"/>
                  <a:pt x="948" y="2771"/>
                </a:cubicBezTo>
                <a:cubicBezTo>
                  <a:pt x="1053" y="2771"/>
                  <a:pt x="1131" y="2685"/>
                  <a:pt x="1131" y="2573"/>
                </a:cubicBezTo>
                <a:lnTo>
                  <a:pt x="1131" y="2430"/>
                </a:lnTo>
                <a:lnTo>
                  <a:pt x="1512" y="2430"/>
                </a:lnTo>
                <a:lnTo>
                  <a:pt x="1381" y="3096"/>
                </a:lnTo>
                <a:lnTo>
                  <a:pt x="155" y="3335"/>
                </a:lnTo>
                <a:cubicBezTo>
                  <a:pt x="72" y="3346"/>
                  <a:pt x="0" y="3430"/>
                  <a:pt x="0" y="3525"/>
                </a:cubicBezTo>
                <a:lnTo>
                  <a:pt x="0" y="4299"/>
                </a:lnTo>
                <a:cubicBezTo>
                  <a:pt x="0" y="4406"/>
                  <a:pt x="83" y="4489"/>
                  <a:pt x="191" y="4489"/>
                </a:cubicBezTo>
                <a:lnTo>
                  <a:pt x="333" y="4478"/>
                </a:lnTo>
                <a:lnTo>
                  <a:pt x="333" y="4632"/>
                </a:lnTo>
                <a:cubicBezTo>
                  <a:pt x="333" y="4716"/>
                  <a:pt x="393" y="4811"/>
                  <a:pt x="488" y="4823"/>
                </a:cubicBezTo>
                <a:cubicBezTo>
                  <a:pt x="503" y="4826"/>
                  <a:pt x="518" y="4827"/>
                  <a:pt x="532" y="4827"/>
                </a:cubicBezTo>
                <a:cubicBezTo>
                  <a:pt x="642" y="4827"/>
                  <a:pt x="726" y="4748"/>
                  <a:pt x="726" y="4632"/>
                </a:cubicBezTo>
                <a:lnTo>
                  <a:pt x="726" y="4478"/>
                </a:lnTo>
                <a:lnTo>
                  <a:pt x="1095" y="4478"/>
                </a:lnTo>
                <a:lnTo>
                  <a:pt x="738" y="6371"/>
                </a:lnTo>
                <a:cubicBezTo>
                  <a:pt x="726" y="6478"/>
                  <a:pt x="786" y="6573"/>
                  <a:pt x="881" y="6597"/>
                </a:cubicBezTo>
                <a:cubicBezTo>
                  <a:pt x="890" y="6598"/>
                  <a:pt x="899" y="6598"/>
                  <a:pt x="908" y="6598"/>
                </a:cubicBezTo>
                <a:cubicBezTo>
                  <a:pt x="1006" y="6598"/>
                  <a:pt x="1096" y="6540"/>
                  <a:pt x="1107" y="6442"/>
                </a:cubicBezTo>
                <a:lnTo>
                  <a:pt x="1143" y="6264"/>
                </a:lnTo>
                <a:lnTo>
                  <a:pt x="4155" y="6264"/>
                </a:lnTo>
                <a:lnTo>
                  <a:pt x="4191" y="6442"/>
                </a:lnTo>
                <a:cubicBezTo>
                  <a:pt x="4203" y="6537"/>
                  <a:pt x="4298" y="6609"/>
                  <a:pt x="4382" y="6609"/>
                </a:cubicBezTo>
                <a:lnTo>
                  <a:pt x="4417" y="6609"/>
                </a:lnTo>
                <a:cubicBezTo>
                  <a:pt x="4513" y="6597"/>
                  <a:pt x="4596" y="6490"/>
                  <a:pt x="4560" y="6383"/>
                </a:cubicBezTo>
                <a:lnTo>
                  <a:pt x="4203" y="4489"/>
                </a:lnTo>
                <a:lnTo>
                  <a:pt x="4596" y="4489"/>
                </a:lnTo>
                <a:lnTo>
                  <a:pt x="4596" y="4656"/>
                </a:lnTo>
                <a:cubicBezTo>
                  <a:pt x="4596" y="4763"/>
                  <a:pt x="4679" y="4847"/>
                  <a:pt x="4786" y="4847"/>
                </a:cubicBezTo>
                <a:cubicBezTo>
                  <a:pt x="4894" y="4847"/>
                  <a:pt x="4989" y="4656"/>
                  <a:pt x="4989" y="4656"/>
                </a:cubicBezTo>
                <a:lnTo>
                  <a:pt x="4989" y="4525"/>
                </a:lnTo>
                <a:lnTo>
                  <a:pt x="5132" y="4525"/>
                </a:lnTo>
                <a:cubicBezTo>
                  <a:pt x="5227" y="4513"/>
                  <a:pt x="5322" y="4430"/>
                  <a:pt x="5322" y="4323"/>
                </a:cubicBezTo>
                <a:lnTo>
                  <a:pt x="5322" y="3561"/>
                </a:lnTo>
                <a:cubicBezTo>
                  <a:pt x="5382" y="3418"/>
                  <a:pt x="5310" y="3335"/>
                  <a:pt x="5215" y="3323"/>
                </a:cubicBezTo>
                <a:lnTo>
                  <a:pt x="4012" y="3085"/>
                </a:lnTo>
                <a:lnTo>
                  <a:pt x="3893" y="2430"/>
                </a:lnTo>
                <a:lnTo>
                  <a:pt x="4263" y="2430"/>
                </a:lnTo>
                <a:lnTo>
                  <a:pt x="4263" y="2573"/>
                </a:lnTo>
                <a:cubicBezTo>
                  <a:pt x="4263" y="2668"/>
                  <a:pt x="4322" y="2751"/>
                  <a:pt x="4417" y="2763"/>
                </a:cubicBezTo>
                <a:cubicBezTo>
                  <a:pt x="4436" y="2768"/>
                  <a:pt x="4454" y="2771"/>
                  <a:pt x="4472" y="2771"/>
                </a:cubicBezTo>
                <a:cubicBezTo>
                  <a:pt x="4577" y="2771"/>
                  <a:pt x="4655" y="2685"/>
                  <a:pt x="4655" y="2573"/>
                </a:cubicBezTo>
                <a:lnTo>
                  <a:pt x="4655" y="2430"/>
                </a:lnTo>
                <a:lnTo>
                  <a:pt x="4667" y="2430"/>
                </a:lnTo>
                <a:cubicBezTo>
                  <a:pt x="4774" y="2430"/>
                  <a:pt x="4858" y="2334"/>
                  <a:pt x="4858" y="2227"/>
                </a:cubicBezTo>
                <a:lnTo>
                  <a:pt x="4858" y="1453"/>
                </a:lnTo>
                <a:cubicBezTo>
                  <a:pt x="4858" y="1370"/>
                  <a:pt x="4798" y="1299"/>
                  <a:pt x="4715" y="1263"/>
                </a:cubicBezTo>
                <a:lnTo>
                  <a:pt x="3608" y="989"/>
                </a:lnTo>
                <a:lnTo>
                  <a:pt x="3465" y="156"/>
                </a:lnTo>
                <a:cubicBezTo>
                  <a:pt x="3453" y="72"/>
                  <a:pt x="3370" y="1"/>
                  <a:pt x="3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3"/>
          <p:cNvSpPr/>
          <p:nvPr/>
        </p:nvSpPr>
        <p:spPr>
          <a:xfrm>
            <a:off x="6764053" y="2615632"/>
            <a:ext cx="360888" cy="462834"/>
          </a:xfrm>
          <a:custGeom>
            <a:avLst/>
            <a:gdLst/>
            <a:ahLst/>
            <a:cxnLst/>
            <a:rect l="l" t="t" r="r" b="b"/>
            <a:pathLst>
              <a:path w="5133" h="6583" extrusionOk="0">
                <a:moveTo>
                  <a:pt x="2466" y="2909"/>
                </a:moveTo>
                <a:cubicBezTo>
                  <a:pt x="2775" y="2909"/>
                  <a:pt x="3085" y="3022"/>
                  <a:pt x="3311" y="3248"/>
                </a:cubicBezTo>
                <a:cubicBezTo>
                  <a:pt x="3489" y="3427"/>
                  <a:pt x="3609" y="3665"/>
                  <a:pt x="3656" y="3927"/>
                </a:cubicBezTo>
                <a:lnTo>
                  <a:pt x="3668" y="3903"/>
                </a:lnTo>
                <a:cubicBezTo>
                  <a:pt x="3710" y="3867"/>
                  <a:pt x="3757" y="3850"/>
                  <a:pt x="3805" y="3850"/>
                </a:cubicBezTo>
                <a:cubicBezTo>
                  <a:pt x="3853" y="3850"/>
                  <a:pt x="3900" y="3867"/>
                  <a:pt x="3942" y="3903"/>
                </a:cubicBezTo>
                <a:cubicBezTo>
                  <a:pt x="4025" y="3951"/>
                  <a:pt x="4025" y="4070"/>
                  <a:pt x="3954" y="4165"/>
                </a:cubicBezTo>
                <a:lnTo>
                  <a:pt x="3609" y="4498"/>
                </a:lnTo>
                <a:cubicBezTo>
                  <a:pt x="3573" y="4546"/>
                  <a:pt x="3525" y="4558"/>
                  <a:pt x="3478" y="4558"/>
                </a:cubicBezTo>
                <a:cubicBezTo>
                  <a:pt x="3430" y="4558"/>
                  <a:pt x="3370" y="4546"/>
                  <a:pt x="3347" y="4498"/>
                </a:cubicBezTo>
                <a:lnTo>
                  <a:pt x="3001" y="4165"/>
                </a:lnTo>
                <a:cubicBezTo>
                  <a:pt x="2930" y="4082"/>
                  <a:pt x="2930" y="3963"/>
                  <a:pt x="3001" y="3891"/>
                </a:cubicBezTo>
                <a:cubicBezTo>
                  <a:pt x="3039" y="3854"/>
                  <a:pt x="3086" y="3836"/>
                  <a:pt x="3132" y="3836"/>
                </a:cubicBezTo>
                <a:cubicBezTo>
                  <a:pt x="3175" y="3836"/>
                  <a:pt x="3217" y="3851"/>
                  <a:pt x="3251" y="3879"/>
                </a:cubicBezTo>
                <a:cubicBezTo>
                  <a:pt x="3228" y="3748"/>
                  <a:pt x="3156" y="3605"/>
                  <a:pt x="3049" y="3522"/>
                </a:cubicBezTo>
                <a:cubicBezTo>
                  <a:pt x="2894" y="3367"/>
                  <a:pt x="2686" y="3290"/>
                  <a:pt x="2474" y="3290"/>
                </a:cubicBezTo>
                <a:cubicBezTo>
                  <a:pt x="2263" y="3290"/>
                  <a:pt x="2049" y="3367"/>
                  <a:pt x="1882" y="3522"/>
                </a:cubicBezTo>
                <a:cubicBezTo>
                  <a:pt x="1846" y="3558"/>
                  <a:pt x="1799" y="3576"/>
                  <a:pt x="1751" y="3576"/>
                </a:cubicBezTo>
                <a:cubicBezTo>
                  <a:pt x="1704" y="3576"/>
                  <a:pt x="1656" y="3558"/>
                  <a:pt x="1620" y="3522"/>
                </a:cubicBezTo>
                <a:cubicBezTo>
                  <a:pt x="1549" y="3451"/>
                  <a:pt x="1549" y="3332"/>
                  <a:pt x="1620" y="3248"/>
                </a:cubicBezTo>
                <a:cubicBezTo>
                  <a:pt x="1846" y="3022"/>
                  <a:pt x="2156" y="2909"/>
                  <a:pt x="2466" y="2909"/>
                </a:cubicBezTo>
                <a:close/>
                <a:moveTo>
                  <a:pt x="1666" y="3921"/>
                </a:moveTo>
                <a:cubicBezTo>
                  <a:pt x="1715" y="3921"/>
                  <a:pt x="1763" y="3939"/>
                  <a:pt x="1799" y="3975"/>
                </a:cubicBezTo>
                <a:lnTo>
                  <a:pt x="2144" y="4320"/>
                </a:lnTo>
                <a:cubicBezTo>
                  <a:pt x="2215" y="4391"/>
                  <a:pt x="2215" y="4522"/>
                  <a:pt x="2144" y="4594"/>
                </a:cubicBezTo>
                <a:cubicBezTo>
                  <a:pt x="2096" y="4641"/>
                  <a:pt x="2049" y="4653"/>
                  <a:pt x="2001" y="4653"/>
                </a:cubicBezTo>
                <a:cubicBezTo>
                  <a:pt x="1965" y="4653"/>
                  <a:pt x="1930" y="4641"/>
                  <a:pt x="1882" y="4606"/>
                </a:cubicBezTo>
                <a:lnTo>
                  <a:pt x="1882" y="4606"/>
                </a:lnTo>
                <a:cubicBezTo>
                  <a:pt x="1918" y="4737"/>
                  <a:pt x="1989" y="4879"/>
                  <a:pt x="2096" y="4963"/>
                </a:cubicBezTo>
                <a:cubicBezTo>
                  <a:pt x="2239" y="5118"/>
                  <a:pt x="2454" y="5201"/>
                  <a:pt x="2680" y="5201"/>
                </a:cubicBezTo>
                <a:cubicBezTo>
                  <a:pt x="2894" y="5201"/>
                  <a:pt x="3097" y="5118"/>
                  <a:pt x="3251" y="4963"/>
                </a:cubicBezTo>
                <a:cubicBezTo>
                  <a:pt x="3293" y="4927"/>
                  <a:pt x="3344" y="4909"/>
                  <a:pt x="3393" y="4909"/>
                </a:cubicBezTo>
                <a:cubicBezTo>
                  <a:pt x="3442" y="4909"/>
                  <a:pt x="3489" y="4927"/>
                  <a:pt x="3525" y="4963"/>
                </a:cubicBezTo>
                <a:cubicBezTo>
                  <a:pt x="3585" y="5058"/>
                  <a:pt x="3585" y="5177"/>
                  <a:pt x="3513" y="5249"/>
                </a:cubicBezTo>
                <a:cubicBezTo>
                  <a:pt x="3287" y="5475"/>
                  <a:pt x="2977" y="5606"/>
                  <a:pt x="2656" y="5606"/>
                </a:cubicBezTo>
                <a:cubicBezTo>
                  <a:pt x="2335" y="5606"/>
                  <a:pt x="2037" y="5487"/>
                  <a:pt x="1811" y="5249"/>
                </a:cubicBezTo>
                <a:cubicBezTo>
                  <a:pt x="1632" y="5070"/>
                  <a:pt x="1513" y="4832"/>
                  <a:pt x="1465" y="4582"/>
                </a:cubicBezTo>
                <a:lnTo>
                  <a:pt x="1453" y="4594"/>
                </a:lnTo>
                <a:cubicBezTo>
                  <a:pt x="1418" y="4629"/>
                  <a:pt x="1370" y="4647"/>
                  <a:pt x="1323" y="4647"/>
                </a:cubicBezTo>
                <a:cubicBezTo>
                  <a:pt x="1275" y="4647"/>
                  <a:pt x="1227" y="4629"/>
                  <a:pt x="1192" y="4594"/>
                </a:cubicBezTo>
                <a:cubicBezTo>
                  <a:pt x="1108" y="4522"/>
                  <a:pt x="1108" y="4391"/>
                  <a:pt x="1192" y="4320"/>
                </a:cubicBezTo>
                <a:lnTo>
                  <a:pt x="1525" y="3975"/>
                </a:lnTo>
                <a:cubicBezTo>
                  <a:pt x="1567" y="3939"/>
                  <a:pt x="1617" y="3921"/>
                  <a:pt x="1666" y="3921"/>
                </a:cubicBezTo>
                <a:close/>
                <a:moveTo>
                  <a:pt x="2567" y="1"/>
                </a:moveTo>
                <a:cubicBezTo>
                  <a:pt x="2480" y="1"/>
                  <a:pt x="2394" y="40"/>
                  <a:pt x="2335" y="117"/>
                </a:cubicBezTo>
                <a:cubicBezTo>
                  <a:pt x="1704" y="843"/>
                  <a:pt x="1" y="2915"/>
                  <a:pt x="1" y="4058"/>
                </a:cubicBezTo>
                <a:cubicBezTo>
                  <a:pt x="1" y="5451"/>
                  <a:pt x="1144" y="6582"/>
                  <a:pt x="2561" y="6582"/>
                </a:cubicBezTo>
                <a:cubicBezTo>
                  <a:pt x="3966" y="6582"/>
                  <a:pt x="5121" y="5451"/>
                  <a:pt x="5121" y="4058"/>
                </a:cubicBezTo>
                <a:cubicBezTo>
                  <a:pt x="5133" y="2927"/>
                  <a:pt x="3430" y="855"/>
                  <a:pt x="2799" y="117"/>
                </a:cubicBezTo>
                <a:cubicBezTo>
                  <a:pt x="2739" y="40"/>
                  <a:pt x="2653" y="1"/>
                  <a:pt x="2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6" name="Google Shape;1266;p73"/>
          <p:cNvGrpSpPr/>
          <p:nvPr/>
        </p:nvGrpSpPr>
        <p:grpSpPr>
          <a:xfrm>
            <a:off x="7374172" y="2616650"/>
            <a:ext cx="471341" cy="460798"/>
            <a:chOff x="6317787" y="2739895"/>
            <a:chExt cx="471341" cy="460798"/>
          </a:xfrm>
        </p:grpSpPr>
        <p:sp>
          <p:nvSpPr>
            <p:cNvPr id="1267" name="Google Shape;1267;p73"/>
            <p:cNvSpPr/>
            <p:nvPr/>
          </p:nvSpPr>
          <p:spPr>
            <a:xfrm>
              <a:off x="6604080" y="3050727"/>
              <a:ext cx="184206" cy="99696"/>
            </a:xfrm>
            <a:custGeom>
              <a:avLst/>
              <a:gdLst/>
              <a:ahLst/>
              <a:cxnLst/>
              <a:rect l="l" t="t" r="r" b="b"/>
              <a:pathLst>
                <a:path w="2620" h="1418" extrusionOk="0">
                  <a:moveTo>
                    <a:pt x="227" y="1"/>
                  </a:moveTo>
                  <a:cubicBezTo>
                    <a:pt x="96" y="1"/>
                    <a:pt x="1" y="108"/>
                    <a:pt x="36" y="239"/>
                  </a:cubicBezTo>
                  <a:cubicBezTo>
                    <a:pt x="48" y="334"/>
                    <a:pt x="132" y="394"/>
                    <a:pt x="227" y="394"/>
                  </a:cubicBezTo>
                  <a:lnTo>
                    <a:pt x="1834" y="394"/>
                  </a:lnTo>
                  <a:cubicBezTo>
                    <a:pt x="2025" y="394"/>
                    <a:pt x="2179" y="560"/>
                    <a:pt x="2144" y="763"/>
                  </a:cubicBezTo>
                  <a:cubicBezTo>
                    <a:pt x="2120" y="882"/>
                    <a:pt x="2025" y="989"/>
                    <a:pt x="1894" y="1013"/>
                  </a:cubicBezTo>
                  <a:cubicBezTo>
                    <a:pt x="1874" y="1016"/>
                    <a:pt x="1855" y="1018"/>
                    <a:pt x="1837" y="1018"/>
                  </a:cubicBezTo>
                  <a:cubicBezTo>
                    <a:pt x="1728" y="1018"/>
                    <a:pt x="1631" y="961"/>
                    <a:pt x="1560" y="870"/>
                  </a:cubicBezTo>
                  <a:cubicBezTo>
                    <a:pt x="1523" y="810"/>
                    <a:pt x="1461" y="778"/>
                    <a:pt x="1400" y="778"/>
                  </a:cubicBezTo>
                  <a:cubicBezTo>
                    <a:pt x="1364" y="778"/>
                    <a:pt x="1329" y="789"/>
                    <a:pt x="1298" y="811"/>
                  </a:cubicBezTo>
                  <a:cubicBezTo>
                    <a:pt x="1203" y="870"/>
                    <a:pt x="1179" y="989"/>
                    <a:pt x="1239" y="1072"/>
                  </a:cubicBezTo>
                  <a:cubicBezTo>
                    <a:pt x="1370" y="1299"/>
                    <a:pt x="1596" y="1418"/>
                    <a:pt x="1834" y="1418"/>
                  </a:cubicBezTo>
                  <a:cubicBezTo>
                    <a:pt x="2275" y="1418"/>
                    <a:pt x="2620" y="1013"/>
                    <a:pt x="2501" y="560"/>
                  </a:cubicBezTo>
                  <a:cubicBezTo>
                    <a:pt x="2441" y="227"/>
                    <a:pt x="2144" y="1"/>
                    <a:pt x="1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73"/>
            <p:cNvSpPr/>
            <p:nvPr/>
          </p:nvSpPr>
          <p:spPr>
            <a:xfrm>
              <a:off x="6319474" y="3104723"/>
              <a:ext cx="29389" cy="27279"/>
            </a:xfrm>
            <a:custGeom>
              <a:avLst/>
              <a:gdLst/>
              <a:ahLst/>
              <a:cxnLst/>
              <a:rect l="l" t="t" r="r" b="b"/>
              <a:pathLst>
                <a:path w="418" h="388" extrusionOk="0">
                  <a:moveTo>
                    <a:pt x="212" y="0"/>
                  </a:moveTo>
                  <a:cubicBezTo>
                    <a:pt x="170" y="0"/>
                    <a:pt x="129" y="16"/>
                    <a:pt x="96" y="43"/>
                  </a:cubicBezTo>
                  <a:cubicBezTo>
                    <a:pt x="36" y="90"/>
                    <a:pt x="0" y="173"/>
                    <a:pt x="36" y="245"/>
                  </a:cubicBezTo>
                  <a:cubicBezTo>
                    <a:pt x="60" y="340"/>
                    <a:pt x="131" y="388"/>
                    <a:pt x="215" y="388"/>
                  </a:cubicBezTo>
                  <a:cubicBezTo>
                    <a:pt x="298" y="388"/>
                    <a:pt x="370" y="328"/>
                    <a:pt x="405" y="233"/>
                  </a:cubicBezTo>
                  <a:cubicBezTo>
                    <a:pt x="417" y="150"/>
                    <a:pt x="393" y="66"/>
                    <a:pt x="310" y="31"/>
                  </a:cubicBezTo>
                  <a:cubicBezTo>
                    <a:pt x="279" y="10"/>
                    <a:pt x="245" y="0"/>
                    <a:pt x="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73"/>
            <p:cNvSpPr/>
            <p:nvPr/>
          </p:nvSpPr>
          <p:spPr>
            <a:xfrm>
              <a:off x="6373892" y="3103458"/>
              <a:ext cx="298033" cy="97235"/>
            </a:xfrm>
            <a:custGeom>
              <a:avLst/>
              <a:gdLst/>
              <a:ahLst/>
              <a:cxnLst/>
              <a:rect l="l" t="t" r="r" b="b"/>
              <a:pathLst>
                <a:path w="4239" h="1383" extrusionOk="0">
                  <a:moveTo>
                    <a:pt x="215" y="1"/>
                  </a:moveTo>
                  <a:cubicBezTo>
                    <a:pt x="96" y="1"/>
                    <a:pt x="0" y="108"/>
                    <a:pt x="12" y="203"/>
                  </a:cubicBezTo>
                  <a:cubicBezTo>
                    <a:pt x="36" y="311"/>
                    <a:pt x="108" y="382"/>
                    <a:pt x="215" y="382"/>
                  </a:cubicBezTo>
                  <a:lnTo>
                    <a:pt x="3513" y="382"/>
                  </a:lnTo>
                  <a:cubicBezTo>
                    <a:pt x="3703" y="382"/>
                    <a:pt x="3858" y="549"/>
                    <a:pt x="3822" y="739"/>
                  </a:cubicBezTo>
                  <a:cubicBezTo>
                    <a:pt x="3810" y="882"/>
                    <a:pt x="3703" y="977"/>
                    <a:pt x="3572" y="1001"/>
                  </a:cubicBezTo>
                  <a:cubicBezTo>
                    <a:pt x="3553" y="1005"/>
                    <a:pt x="3534" y="1006"/>
                    <a:pt x="3515" y="1006"/>
                  </a:cubicBezTo>
                  <a:cubicBezTo>
                    <a:pt x="3407" y="1006"/>
                    <a:pt x="3312" y="950"/>
                    <a:pt x="3251" y="858"/>
                  </a:cubicBezTo>
                  <a:cubicBezTo>
                    <a:pt x="3212" y="803"/>
                    <a:pt x="3147" y="769"/>
                    <a:pt x="3080" y="769"/>
                  </a:cubicBezTo>
                  <a:cubicBezTo>
                    <a:pt x="3045" y="769"/>
                    <a:pt x="3009" y="778"/>
                    <a:pt x="2977" y="799"/>
                  </a:cubicBezTo>
                  <a:cubicBezTo>
                    <a:pt x="2894" y="846"/>
                    <a:pt x="2858" y="965"/>
                    <a:pt x="2917" y="1061"/>
                  </a:cubicBezTo>
                  <a:cubicBezTo>
                    <a:pt x="3048" y="1263"/>
                    <a:pt x="3275" y="1382"/>
                    <a:pt x="3513" y="1382"/>
                  </a:cubicBezTo>
                  <a:cubicBezTo>
                    <a:pt x="3918" y="1382"/>
                    <a:pt x="4239" y="1037"/>
                    <a:pt x="4203" y="608"/>
                  </a:cubicBezTo>
                  <a:cubicBezTo>
                    <a:pt x="4168" y="251"/>
                    <a:pt x="3870" y="1"/>
                    <a:pt x="35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3"/>
            <p:cNvSpPr/>
            <p:nvPr/>
          </p:nvSpPr>
          <p:spPr>
            <a:xfrm>
              <a:off x="6317787" y="2739895"/>
              <a:ext cx="471341" cy="262388"/>
            </a:xfrm>
            <a:custGeom>
              <a:avLst/>
              <a:gdLst/>
              <a:ahLst/>
              <a:cxnLst/>
              <a:rect l="l" t="t" r="r" b="b"/>
              <a:pathLst>
                <a:path w="6704" h="3732" extrusionOk="0">
                  <a:moveTo>
                    <a:pt x="3312" y="1"/>
                  </a:moveTo>
                  <a:cubicBezTo>
                    <a:pt x="2852" y="1"/>
                    <a:pt x="2501" y="376"/>
                    <a:pt x="2501" y="826"/>
                  </a:cubicBezTo>
                  <a:lnTo>
                    <a:pt x="2501" y="1064"/>
                  </a:lnTo>
                  <a:lnTo>
                    <a:pt x="2037" y="1064"/>
                  </a:lnTo>
                  <a:cubicBezTo>
                    <a:pt x="1572" y="1064"/>
                    <a:pt x="1203" y="1422"/>
                    <a:pt x="1203" y="1886"/>
                  </a:cubicBezTo>
                  <a:cubicBezTo>
                    <a:pt x="1203" y="1957"/>
                    <a:pt x="1215" y="2029"/>
                    <a:pt x="1227" y="2088"/>
                  </a:cubicBezTo>
                  <a:lnTo>
                    <a:pt x="870" y="2088"/>
                  </a:lnTo>
                  <a:cubicBezTo>
                    <a:pt x="441" y="2088"/>
                    <a:pt x="84" y="2422"/>
                    <a:pt x="36" y="2838"/>
                  </a:cubicBezTo>
                  <a:cubicBezTo>
                    <a:pt x="1" y="3327"/>
                    <a:pt x="382" y="3731"/>
                    <a:pt x="858" y="3731"/>
                  </a:cubicBezTo>
                  <a:lnTo>
                    <a:pt x="2239" y="3731"/>
                  </a:lnTo>
                  <a:cubicBezTo>
                    <a:pt x="2168" y="3588"/>
                    <a:pt x="2168" y="3446"/>
                    <a:pt x="2239" y="3315"/>
                  </a:cubicBezTo>
                  <a:lnTo>
                    <a:pt x="2894" y="2088"/>
                  </a:lnTo>
                  <a:cubicBezTo>
                    <a:pt x="2977" y="1957"/>
                    <a:pt x="3120" y="1862"/>
                    <a:pt x="3275" y="1862"/>
                  </a:cubicBezTo>
                  <a:cubicBezTo>
                    <a:pt x="3513" y="1862"/>
                    <a:pt x="3704" y="2064"/>
                    <a:pt x="3704" y="2303"/>
                  </a:cubicBezTo>
                  <a:lnTo>
                    <a:pt x="3704" y="2636"/>
                  </a:lnTo>
                  <a:lnTo>
                    <a:pt x="4001" y="2636"/>
                  </a:lnTo>
                  <a:cubicBezTo>
                    <a:pt x="4144" y="2636"/>
                    <a:pt x="4299" y="2719"/>
                    <a:pt x="4370" y="2850"/>
                  </a:cubicBezTo>
                  <a:cubicBezTo>
                    <a:pt x="4442" y="2981"/>
                    <a:pt x="4442" y="3148"/>
                    <a:pt x="4382" y="3267"/>
                  </a:cubicBezTo>
                  <a:lnTo>
                    <a:pt x="4144" y="3731"/>
                  </a:lnTo>
                  <a:lnTo>
                    <a:pt x="5787" y="3731"/>
                  </a:lnTo>
                  <a:cubicBezTo>
                    <a:pt x="6168" y="3731"/>
                    <a:pt x="6525" y="3457"/>
                    <a:pt x="6609" y="3076"/>
                  </a:cubicBezTo>
                  <a:cubicBezTo>
                    <a:pt x="6704" y="2565"/>
                    <a:pt x="6287" y="2088"/>
                    <a:pt x="5787" y="2088"/>
                  </a:cubicBezTo>
                  <a:lnTo>
                    <a:pt x="5394" y="2088"/>
                  </a:lnTo>
                  <a:cubicBezTo>
                    <a:pt x="5418" y="2017"/>
                    <a:pt x="5430" y="1957"/>
                    <a:pt x="5430" y="1886"/>
                  </a:cubicBezTo>
                  <a:cubicBezTo>
                    <a:pt x="5430" y="1433"/>
                    <a:pt x="5037" y="1064"/>
                    <a:pt x="4596" y="1064"/>
                  </a:cubicBezTo>
                  <a:lnTo>
                    <a:pt x="4132" y="1064"/>
                  </a:lnTo>
                  <a:lnTo>
                    <a:pt x="4132" y="838"/>
                  </a:lnTo>
                  <a:cubicBezTo>
                    <a:pt x="4132" y="409"/>
                    <a:pt x="3811" y="52"/>
                    <a:pt x="3394" y="5"/>
                  </a:cubicBezTo>
                  <a:cubicBezTo>
                    <a:pt x="3366" y="2"/>
                    <a:pt x="3339" y="1"/>
                    <a:pt x="33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3"/>
            <p:cNvSpPr/>
            <p:nvPr/>
          </p:nvSpPr>
          <p:spPr>
            <a:xfrm>
              <a:off x="6498618" y="2900479"/>
              <a:ext cx="105532" cy="145115"/>
            </a:xfrm>
            <a:custGeom>
              <a:avLst/>
              <a:gdLst/>
              <a:ahLst/>
              <a:cxnLst/>
              <a:rect l="l" t="t" r="r" b="b"/>
              <a:pathLst>
                <a:path w="1501" h="2064" extrusionOk="0">
                  <a:moveTo>
                    <a:pt x="701" y="0"/>
                  </a:moveTo>
                  <a:cubicBezTo>
                    <a:pt x="687" y="0"/>
                    <a:pt x="672" y="10"/>
                    <a:pt x="667" y="30"/>
                  </a:cubicBezTo>
                  <a:lnTo>
                    <a:pt x="12" y="1245"/>
                  </a:lnTo>
                  <a:cubicBezTo>
                    <a:pt x="0" y="1281"/>
                    <a:pt x="12" y="1304"/>
                    <a:pt x="60" y="1304"/>
                  </a:cubicBezTo>
                  <a:lnTo>
                    <a:pt x="774" y="1304"/>
                  </a:lnTo>
                  <a:lnTo>
                    <a:pt x="774" y="2019"/>
                  </a:lnTo>
                  <a:cubicBezTo>
                    <a:pt x="767" y="2048"/>
                    <a:pt x="782" y="2063"/>
                    <a:pt x="802" y="2063"/>
                  </a:cubicBezTo>
                  <a:cubicBezTo>
                    <a:pt x="816" y="2063"/>
                    <a:pt x="832" y="2057"/>
                    <a:pt x="846" y="2043"/>
                  </a:cubicBezTo>
                  <a:lnTo>
                    <a:pt x="1489" y="816"/>
                  </a:lnTo>
                  <a:cubicBezTo>
                    <a:pt x="1501" y="792"/>
                    <a:pt x="1489" y="757"/>
                    <a:pt x="1441" y="745"/>
                  </a:cubicBezTo>
                  <a:lnTo>
                    <a:pt x="739" y="745"/>
                  </a:lnTo>
                  <a:lnTo>
                    <a:pt x="739" y="42"/>
                  </a:lnTo>
                  <a:cubicBezTo>
                    <a:pt x="739" y="16"/>
                    <a:pt x="720" y="0"/>
                    <a:pt x="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73"/>
          <p:cNvGrpSpPr/>
          <p:nvPr/>
        </p:nvGrpSpPr>
        <p:grpSpPr>
          <a:xfrm>
            <a:off x="1306035" y="3300256"/>
            <a:ext cx="462202" cy="374249"/>
            <a:chOff x="1851831" y="3374706"/>
            <a:chExt cx="462202" cy="374249"/>
          </a:xfrm>
        </p:grpSpPr>
        <p:sp>
          <p:nvSpPr>
            <p:cNvPr id="1273" name="Google Shape;1273;p73"/>
            <p:cNvSpPr/>
            <p:nvPr/>
          </p:nvSpPr>
          <p:spPr>
            <a:xfrm>
              <a:off x="1935568" y="3451694"/>
              <a:ext cx="129788" cy="86338"/>
            </a:xfrm>
            <a:custGeom>
              <a:avLst/>
              <a:gdLst/>
              <a:ahLst/>
              <a:cxnLst/>
              <a:rect l="l" t="t" r="r" b="b"/>
              <a:pathLst>
                <a:path w="1846" h="1228" extrusionOk="0">
                  <a:moveTo>
                    <a:pt x="0" y="1"/>
                  </a:moveTo>
                  <a:lnTo>
                    <a:pt x="0" y="1227"/>
                  </a:lnTo>
                  <a:lnTo>
                    <a:pt x="1846" y="1227"/>
                  </a:lnTo>
                  <a:lnTo>
                    <a:pt x="18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3"/>
            <p:cNvSpPr/>
            <p:nvPr/>
          </p:nvSpPr>
          <p:spPr>
            <a:xfrm>
              <a:off x="1851831" y="3374706"/>
              <a:ext cx="462202" cy="216055"/>
            </a:xfrm>
            <a:custGeom>
              <a:avLst/>
              <a:gdLst/>
              <a:ahLst/>
              <a:cxnLst/>
              <a:rect l="l" t="t" r="r" b="b"/>
              <a:pathLst>
                <a:path w="6574" h="3073" extrusionOk="0">
                  <a:moveTo>
                    <a:pt x="5171" y="988"/>
                  </a:moveTo>
                  <a:cubicBezTo>
                    <a:pt x="5178" y="988"/>
                    <a:pt x="5185" y="989"/>
                    <a:pt x="5192" y="989"/>
                  </a:cubicBezTo>
                  <a:cubicBezTo>
                    <a:pt x="5490" y="1013"/>
                    <a:pt x="5728" y="1263"/>
                    <a:pt x="5728" y="1560"/>
                  </a:cubicBezTo>
                  <a:lnTo>
                    <a:pt x="5728" y="2275"/>
                  </a:lnTo>
                  <a:cubicBezTo>
                    <a:pt x="5728" y="2382"/>
                    <a:pt x="5656" y="2465"/>
                    <a:pt x="5549" y="2465"/>
                  </a:cubicBezTo>
                  <a:cubicBezTo>
                    <a:pt x="5442" y="2465"/>
                    <a:pt x="5359" y="2382"/>
                    <a:pt x="5359" y="2275"/>
                  </a:cubicBezTo>
                  <a:lnTo>
                    <a:pt x="5359" y="1560"/>
                  </a:lnTo>
                  <a:cubicBezTo>
                    <a:pt x="5359" y="1465"/>
                    <a:pt x="5275" y="1382"/>
                    <a:pt x="5192" y="1382"/>
                  </a:cubicBezTo>
                  <a:cubicBezTo>
                    <a:pt x="5181" y="1379"/>
                    <a:pt x="5170" y="1378"/>
                    <a:pt x="5159" y="1378"/>
                  </a:cubicBezTo>
                  <a:cubicBezTo>
                    <a:pt x="5068" y="1378"/>
                    <a:pt x="5001" y="1464"/>
                    <a:pt x="5001" y="1560"/>
                  </a:cubicBezTo>
                  <a:lnTo>
                    <a:pt x="5001" y="1906"/>
                  </a:lnTo>
                  <a:cubicBezTo>
                    <a:pt x="5001" y="2168"/>
                    <a:pt x="4787" y="2418"/>
                    <a:pt x="4537" y="2465"/>
                  </a:cubicBezTo>
                  <a:cubicBezTo>
                    <a:pt x="4499" y="2473"/>
                    <a:pt x="4460" y="2477"/>
                    <a:pt x="4423" y="2477"/>
                  </a:cubicBezTo>
                  <a:cubicBezTo>
                    <a:pt x="4112" y="2477"/>
                    <a:pt x="3847" y="2224"/>
                    <a:pt x="3847" y="1906"/>
                  </a:cubicBezTo>
                  <a:lnTo>
                    <a:pt x="3847" y="1191"/>
                  </a:lnTo>
                  <a:cubicBezTo>
                    <a:pt x="3847" y="1084"/>
                    <a:pt x="3930" y="989"/>
                    <a:pt x="4025" y="989"/>
                  </a:cubicBezTo>
                  <a:cubicBezTo>
                    <a:pt x="4132" y="989"/>
                    <a:pt x="4228" y="1084"/>
                    <a:pt x="4228" y="1191"/>
                  </a:cubicBezTo>
                  <a:lnTo>
                    <a:pt x="4228" y="1906"/>
                  </a:lnTo>
                  <a:cubicBezTo>
                    <a:pt x="4228" y="1989"/>
                    <a:pt x="4287" y="2060"/>
                    <a:pt x="4359" y="2084"/>
                  </a:cubicBezTo>
                  <a:cubicBezTo>
                    <a:pt x="4372" y="2087"/>
                    <a:pt x="4386" y="2088"/>
                    <a:pt x="4400" y="2088"/>
                  </a:cubicBezTo>
                  <a:cubicBezTo>
                    <a:pt x="4503" y="2088"/>
                    <a:pt x="4597" y="2011"/>
                    <a:pt x="4597" y="1906"/>
                  </a:cubicBezTo>
                  <a:lnTo>
                    <a:pt x="4597" y="1572"/>
                  </a:lnTo>
                  <a:cubicBezTo>
                    <a:pt x="4597" y="1258"/>
                    <a:pt x="4848" y="988"/>
                    <a:pt x="5171" y="988"/>
                  </a:cubicBezTo>
                  <a:close/>
                  <a:moveTo>
                    <a:pt x="3227" y="703"/>
                  </a:moveTo>
                  <a:cubicBezTo>
                    <a:pt x="3335" y="703"/>
                    <a:pt x="3418" y="798"/>
                    <a:pt x="3418" y="905"/>
                  </a:cubicBezTo>
                  <a:lnTo>
                    <a:pt x="3418" y="2513"/>
                  </a:lnTo>
                  <a:cubicBezTo>
                    <a:pt x="3418" y="2620"/>
                    <a:pt x="3335" y="2703"/>
                    <a:pt x="3227" y="2703"/>
                  </a:cubicBezTo>
                  <a:lnTo>
                    <a:pt x="989" y="2703"/>
                  </a:lnTo>
                  <a:cubicBezTo>
                    <a:pt x="894" y="2703"/>
                    <a:pt x="799" y="2608"/>
                    <a:pt x="799" y="2513"/>
                  </a:cubicBezTo>
                  <a:lnTo>
                    <a:pt x="799" y="905"/>
                  </a:lnTo>
                  <a:cubicBezTo>
                    <a:pt x="799" y="798"/>
                    <a:pt x="894" y="703"/>
                    <a:pt x="989" y="703"/>
                  </a:cubicBezTo>
                  <a:close/>
                  <a:moveTo>
                    <a:pt x="477" y="1"/>
                  </a:moveTo>
                  <a:cubicBezTo>
                    <a:pt x="203" y="1"/>
                    <a:pt x="1" y="203"/>
                    <a:pt x="1" y="465"/>
                  </a:cubicBezTo>
                  <a:lnTo>
                    <a:pt x="1" y="3072"/>
                  </a:lnTo>
                  <a:lnTo>
                    <a:pt x="6573" y="3072"/>
                  </a:lnTo>
                  <a:lnTo>
                    <a:pt x="6573" y="465"/>
                  </a:lnTo>
                  <a:cubicBezTo>
                    <a:pt x="6561" y="203"/>
                    <a:pt x="6347"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3"/>
            <p:cNvSpPr/>
            <p:nvPr/>
          </p:nvSpPr>
          <p:spPr>
            <a:xfrm>
              <a:off x="1851831" y="3618324"/>
              <a:ext cx="462202" cy="130631"/>
            </a:xfrm>
            <a:custGeom>
              <a:avLst/>
              <a:gdLst/>
              <a:ahLst/>
              <a:cxnLst/>
              <a:rect l="l" t="t" r="r" b="b"/>
              <a:pathLst>
                <a:path w="6574" h="1858" extrusionOk="0">
                  <a:moveTo>
                    <a:pt x="1" y="0"/>
                  </a:moveTo>
                  <a:lnTo>
                    <a:pt x="1" y="596"/>
                  </a:lnTo>
                  <a:cubicBezTo>
                    <a:pt x="1" y="858"/>
                    <a:pt x="203" y="1072"/>
                    <a:pt x="477" y="1072"/>
                  </a:cubicBezTo>
                  <a:lnTo>
                    <a:pt x="691" y="1072"/>
                  </a:lnTo>
                  <a:lnTo>
                    <a:pt x="691" y="1346"/>
                  </a:lnTo>
                  <a:cubicBezTo>
                    <a:pt x="691" y="1631"/>
                    <a:pt x="918" y="1858"/>
                    <a:pt x="1203" y="1858"/>
                  </a:cubicBezTo>
                  <a:lnTo>
                    <a:pt x="1275" y="1858"/>
                  </a:lnTo>
                  <a:cubicBezTo>
                    <a:pt x="1561" y="1858"/>
                    <a:pt x="1787" y="1631"/>
                    <a:pt x="1787" y="1346"/>
                  </a:cubicBezTo>
                  <a:lnTo>
                    <a:pt x="1787" y="1072"/>
                  </a:lnTo>
                  <a:lnTo>
                    <a:pt x="4787" y="1072"/>
                  </a:lnTo>
                  <a:lnTo>
                    <a:pt x="4787" y="1346"/>
                  </a:lnTo>
                  <a:cubicBezTo>
                    <a:pt x="4787" y="1631"/>
                    <a:pt x="5013" y="1858"/>
                    <a:pt x="5299" y="1858"/>
                  </a:cubicBezTo>
                  <a:lnTo>
                    <a:pt x="5371" y="1858"/>
                  </a:lnTo>
                  <a:cubicBezTo>
                    <a:pt x="5656" y="1858"/>
                    <a:pt x="5871" y="1631"/>
                    <a:pt x="5871" y="1346"/>
                  </a:cubicBezTo>
                  <a:lnTo>
                    <a:pt x="5871" y="1072"/>
                  </a:lnTo>
                  <a:lnTo>
                    <a:pt x="6097" y="1072"/>
                  </a:lnTo>
                  <a:cubicBezTo>
                    <a:pt x="6371" y="1072"/>
                    <a:pt x="6573" y="858"/>
                    <a:pt x="6573" y="596"/>
                  </a:cubicBezTo>
                  <a:lnTo>
                    <a:pt x="65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6" name="Google Shape;1276;p73"/>
          <p:cNvGrpSpPr/>
          <p:nvPr/>
        </p:nvGrpSpPr>
        <p:grpSpPr>
          <a:xfrm>
            <a:off x="2005767" y="3284331"/>
            <a:ext cx="462131" cy="406099"/>
            <a:chOff x="2384272" y="3389752"/>
            <a:chExt cx="462131" cy="406099"/>
          </a:xfrm>
        </p:grpSpPr>
        <p:sp>
          <p:nvSpPr>
            <p:cNvPr id="1277" name="Google Shape;1277;p73"/>
            <p:cNvSpPr/>
            <p:nvPr/>
          </p:nvSpPr>
          <p:spPr>
            <a:xfrm>
              <a:off x="2681393" y="3389752"/>
              <a:ext cx="88798" cy="31076"/>
            </a:xfrm>
            <a:custGeom>
              <a:avLst/>
              <a:gdLst/>
              <a:ahLst/>
              <a:cxnLst/>
              <a:rect l="l" t="t" r="r" b="b"/>
              <a:pathLst>
                <a:path w="1263" h="442" extrusionOk="0">
                  <a:moveTo>
                    <a:pt x="191" y="1"/>
                  </a:moveTo>
                  <a:cubicBezTo>
                    <a:pt x="84" y="1"/>
                    <a:pt x="1" y="96"/>
                    <a:pt x="1" y="203"/>
                  </a:cubicBezTo>
                  <a:lnTo>
                    <a:pt x="1" y="441"/>
                  </a:lnTo>
                  <a:lnTo>
                    <a:pt x="1263" y="441"/>
                  </a:lnTo>
                  <a:lnTo>
                    <a:pt x="1263" y="203"/>
                  </a:lnTo>
                  <a:cubicBezTo>
                    <a:pt x="1263" y="96"/>
                    <a:pt x="118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73"/>
            <p:cNvSpPr/>
            <p:nvPr/>
          </p:nvSpPr>
          <p:spPr>
            <a:xfrm>
              <a:off x="2461259" y="3389752"/>
              <a:ext cx="89642" cy="31076"/>
            </a:xfrm>
            <a:custGeom>
              <a:avLst/>
              <a:gdLst/>
              <a:ahLst/>
              <a:cxnLst/>
              <a:rect l="l" t="t" r="r" b="b"/>
              <a:pathLst>
                <a:path w="1275" h="442" extrusionOk="0">
                  <a:moveTo>
                    <a:pt x="203" y="1"/>
                  </a:moveTo>
                  <a:cubicBezTo>
                    <a:pt x="96" y="1"/>
                    <a:pt x="1" y="96"/>
                    <a:pt x="1" y="203"/>
                  </a:cubicBezTo>
                  <a:lnTo>
                    <a:pt x="1" y="441"/>
                  </a:lnTo>
                  <a:lnTo>
                    <a:pt x="1275" y="441"/>
                  </a:lnTo>
                  <a:lnTo>
                    <a:pt x="1275" y="203"/>
                  </a:lnTo>
                  <a:cubicBezTo>
                    <a:pt x="1275" y="96"/>
                    <a:pt x="117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73"/>
            <p:cNvSpPr/>
            <p:nvPr/>
          </p:nvSpPr>
          <p:spPr>
            <a:xfrm>
              <a:off x="2417739" y="3532056"/>
              <a:ext cx="394355" cy="178370"/>
            </a:xfrm>
            <a:custGeom>
              <a:avLst/>
              <a:gdLst/>
              <a:ahLst/>
              <a:cxnLst/>
              <a:rect l="l" t="t" r="r" b="b"/>
              <a:pathLst>
                <a:path w="5609" h="2537" extrusionOk="0">
                  <a:moveTo>
                    <a:pt x="4703" y="572"/>
                  </a:moveTo>
                  <a:cubicBezTo>
                    <a:pt x="4787" y="572"/>
                    <a:pt x="4858" y="632"/>
                    <a:pt x="4894" y="715"/>
                  </a:cubicBezTo>
                  <a:cubicBezTo>
                    <a:pt x="4906" y="858"/>
                    <a:pt x="4822" y="977"/>
                    <a:pt x="4703" y="977"/>
                  </a:cubicBezTo>
                  <a:lnTo>
                    <a:pt x="4072" y="977"/>
                  </a:lnTo>
                  <a:cubicBezTo>
                    <a:pt x="3989" y="977"/>
                    <a:pt x="3918" y="918"/>
                    <a:pt x="3882" y="823"/>
                  </a:cubicBezTo>
                  <a:cubicBezTo>
                    <a:pt x="3846" y="692"/>
                    <a:pt x="3941" y="572"/>
                    <a:pt x="4072" y="572"/>
                  </a:cubicBezTo>
                  <a:close/>
                  <a:moveTo>
                    <a:pt x="1258" y="327"/>
                  </a:moveTo>
                  <a:cubicBezTo>
                    <a:pt x="1366" y="327"/>
                    <a:pt x="1453" y="413"/>
                    <a:pt x="1453" y="525"/>
                  </a:cubicBezTo>
                  <a:lnTo>
                    <a:pt x="1453" y="644"/>
                  </a:lnTo>
                  <a:lnTo>
                    <a:pt x="1572" y="644"/>
                  </a:lnTo>
                  <a:cubicBezTo>
                    <a:pt x="1667" y="644"/>
                    <a:pt x="1751" y="703"/>
                    <a:pt x="1763" y="799"/>
                  </a:cubicBezTo>
                  <a:cubicBezTo>
                    <a:pt x="1798" y="930"/>
                    <a:pt x="1691" y="1049"/>
                    <a:pt x="1572" y="1049"/>
                  </a:cubicBezTo>
                  <a:lnTo>
                    <a:pt x="1453" y="1049"/>
                  </a:lnTo>
                  <a:lnTo>
                    <a:pt x="1453" y="1168"/>
                  </a:lnTo>
                  <a:cubicBezTo>
                    <a:pt x="1453" y="1251"/>
                    <a:pt x="1393" y="1334"/>
                    <a:pt x="1310" y="1358"/>
                  </a:cubicBezTo>
                  <a:cubicBezTo>
                    <a:pt x="1290" y="1363"/>
                    <a:pt x="1270" y="1366"/>
                    <a:pt x="1250" y="1366"/>
                  </a:cubicBezTo>
                  <a:cubicBezTo>
                    <a:pt x="1135" y="1366"/>
                    <a:pt x="1048" y="1280"/>
                    <a:pt x="1048" y="1168"/>
                  </a:cubicBezTo>
                  <a:lnTo>
                    <a:pt x="1048" y="1049"/>
                  </a:lnTo>
                  <a:lnTo>
                    <a:pt x="941" y="1049"/>
                  </a:lnTo>
                  <a:cubicBezTo>
                    <a:pt x="846" y="1049"/>
                    <a:pt x="774" y="989"/>
                    <a:pt x="739" y="894"/>
                  </a:cubicBezTo>
                  <a:cubicBezTo>
                    <a:pt x="715" y="763"/>
                    <a:pt x="798" y="644"/>
                    <a:pt x="941" y="644"/>
                  </a:cubicBezTo>
                  <a:lnTo>
                    <a:pt x="1048" y="644"/>
                  </a:lnTo>
                  <a:lnTo>
                    <a:pt x="1048" y="525"/>
                  </a:lnTo>
                  <a:cubicBezTo>
                    <a:pt x="1048" y="442"/>
                    <a:pt x="1120" y="358"/>
                    <a:pt x="1203" y="334"/>
                  </a:cubicBezTo>
                  <a:cubicBezTo>
                    <a:pt x="1222" y="329"/>
                    <a:pt x="1240" y="327"/>
                    <a:pt x="1258" y="327"/>
                  </a:cubicBezTo>
                  <a:close/>
                  <a:moveTo>
                    <a:pt x="3114" y="466"/>
                  </a:moveTo>
                  <a:cubicBezTo>
                    <a:pt x="3171" y="466"/>
                    <a:pt x="3228" y="490"/>
                    <a:pt x="3275" y="537"/>
                  </a:cubicBezTo>
                  <a:cubicBezTo>
                    <a:pt x="3346" y="632"/>
                    <a:pt x="3310" y="751"/>
                    <a:pt x="3239" y="823"/>
                  </a:cubicBezTo>
                  <a:lnTo>
                    <a:pt x="2858" y="1120"/>
                  </a:lnTo>
                  <a:lnTo>
                    <a:pt x="3310" y="1120"/>
                  </a:lnTo>
                  <a:cubicBezTo>
                    <a:pt x="3406" y="1120"/>
                    <a:pt x="3465" y="1168"/>
                    <a:pt x="3489" y="1251"/>
                  </a:cubicBezTo>
                  <a:cubicBezTo>
                    <a:pt x="3537" y="1358"/>
                    <a:pt x="3525" y="1430"/>
                    <a:pt x="3465" y="1489"/>
                  </a:cubicBezTo>
                  <a:lnTo>
                    <a:pt x="2656" y="2192"/>
                  </a:lnTo>
                  <a:cubicBezTo>
                    <a:pt x="2620" y="2227"/>
                    <a:pt x="2572" y="2239"/>
                    <a:pt x="2525" y="2239"/>
                  </a:cubicBezTo>
                  <a:cubicBezTo>
                    <a:pt x="2465" y="2239"/>
                    <a:pt x="2417" y="2204"/>
                    <a:pt x="2382" y="2168"/>
                  </a:cubicBezTo>
                  <a:cubicBezTo>
                    <a:pt x="2298" y="2073"/>
                    <a:pt x="2322" y="1954"/>
                    <a:pt x="2394" y="1882"/>
                  </a:cubicBezTo>
                  <a:lnTo>
                    <a:pt x="2798" y="1525"/>
                  </a:lnTo>
                  <a:lnTo>
                    <a:pt x="2286" y="1525"/>
                  </a:lnTo>
                  <a:cubicBezTo>
                    <a:pt x="2227" y="1525"/>
                    <a:pt x="2167" y="1489"/>
                    <a:pt x="2120" y="1454"/>
                  </a:cubicBezTo>
                  <a:cubicBezTo>
                    <a:pt x="2048" y="1358"/>
                    <a:pt x="2084" y="1239"/>
                    <a:pt x="2155" y="1168"/>
                  </a:cubicBezTo>
                  <a:lnTo>
                    <a:pt x="2989" y="513"/>
                  </a:lnTo>
                  <a:cubicBezTo>
                    <a:pt x="3026" y="481"/>
                    <a:pt x="3070" y="466"/>
                    <a:pt x="3114" y="466"/>
                  </a:cubicBezTo>
                  <a:close/>
                  <a:moveTo>
                    <a:pt x="0" y="1"/>
                  </a:moveTo>
                  <a:lnTo>
                    <a:pt x="0" y="2537"/>
                  </a:lnTo>
                  <a:lnTo>
                    <a:pt x="5608" y="2537"/>
                  </a:lnTo>
                  <a:lnTo>
                    <a:pt x="56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73"/>
            <p:cNvSpPr/>
            <p:nvPr/>
          </p:nvSpPr>
          <p:spPr>
            <a:xfrm>
              <a:off x="2384272" y="3738832"/>
              <a:ext cx="462131" cy="57019"/>
            </a:xfrm>
            <a:custGeom>
              <a:avLst/>
              <a:gdLst/>
              <a:ahLst/>
              <a:cxnLst/>
              <a:rect l="l" t="t" r="r" b="b"/>
              <a:pathLst>
                <a:path w="6573" h="811" extrusionOk="0">
                  <a:moveTo>
                    <a:pt x="191" y="1"/>
                  </a:moveTo>
                  <a:cubicBezTo>
                    <a:pt x="84" y="1"/>
                    <a:pt x="0" y="84"/>
                    <a:pt x="0" y="191"/>
                  </a:cubicBezTo>
                  <a:lnTo>
                    <a:pt x="0" y="620"/>
                  </a:lnTo>
                  <a:cubicBezTo>
                    <a:pt x="0" y="727"/>
                    <a:pt x="84" y="810"/>
                    <a:pt x="191" y="810"/>
                  </a:cubicBezTo>
                  <a:lnTo>
                    <a:pt x="6382" y="810"/>
                  </a:lnTo>
                  <a:cubicBezTo>
                    <a:pt x="6489" y="810"/>
                    <a:pt x="6572" y="727"/>
                    <a:pt x="6572" y="620"/>
                  </a:cubicBezTo>
                  <a:lnTo>
                    <a:pt x="6572" y="191"/>
                  </a:lnTo>
                  <a:cubicBezTo>
                    <a:pt x="6572" y="84"/>
                    <a:pt x="6489" y="1"/>
                    <a:pt x="6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3"/>
            <p:cNvSpPr/>
            <p:nvPr/>
          </p:nvSpPr>
          <p:spPr>
            <a:xfrm>
              <a:off x="2384272" y="3447545"/>
              <a:ext cx="462131" cy="57793"/>
            </a:xfrm>
            <a:custGeom>
              <a:avLst/>
              <a:gdLst/>
              <a:ahLst/>
              <a:cxnLst/>
              <a:rect l="l" t="t" r="r" b="b"/>
              <a:pathLst>
                <a:path w="6573" h="822" extrusionOk="0">
                  <a:moveTo>
                    <a:pt x="191" y="0"/>
                  </a:moveTo>
                  <a:cubicBezTo>
                    <a:pt x="84" y="0"/>
                    <a:pt x="0" y="96"/>
                    <a:pt x="0" y="191"/>
                  </a:cubicBezTo>
                  <a:lnTo>
                    <a:pt x="0" y="620"/>
                  </a:lnTo>
                  <a:cubicBezTo>
                    <a:pt x="0" y="727"/>
                    <a:pt x="84" y="822"/>
                    <a:pt x="191" y="822"/>
                  </a:cubicBezTo>
                  <a:lnTo>
                    <a:pt x="6382" y="822"/>
                  </a:lnTo>
                  <a:cubicBezTo>
                    <a:pt x="6489" y="822"/>
                    <a:pt x="6572" y="751"/>
                    <a:pt x="6572" y="620"/>
                  </a:cubicBezTo>
                  <a:lnTo>
                    <a:pt x="6572" y="191"/>
                  </a:lnTo>
                  <a:cubicBezTo>
                    <a:pt x="6572" y="96"/>
                    <a:pt x="6489" y="0"/>
                    <a:pt x="6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73"/>
          <p:cNvGrpSpPr/>
          <p:nvPr/>
        </p:nvGrpSpPr>
        <p:grpSpPr>
          <a:xfrm>
            <a:off x="2675822" y="3254802"/>
            <a:ext cx="463819" cy="465157"/>
            <a:chOff x="2940056" y="3379206"/>
            <a:chExt cx="463819" cy="465157"/>
          </a:xfrm>
        </p:grpSpPr>
        <p:sp>
          <p:nvSpPr>
            <p:cNvPr id="1283" name="Google Shape;1283;p73"/>
            <p:cNvSpPr/>
            <p:nvPr/>
          </p:nvSpPr>
          <p:spPr>
            <a:xfrm>
              <a:off x="3106686" y="3598215"/>
              <a:ext cx="56949" cy="57019"/>
            </a:xfrm>
            <a:custGeom>
              <a:avLst/>
              <a:gdLst/>
              <a:ahLst/>
              <a:cxnLst/>
              <a:rect l="l" t="t" r="r" b="b"/>
              <a:pathLst>
                <a:path w="810" h="811" extrusionOk="0">
                  <a:moveTo>
                    <a:pt x="0" y="1"/>
                  </a:moveTo>
                  <a:lnTo>
                    <a:pt x="0" y="1"/>
                  </a:lnTo>
                  <a:cubicBezTo>
                    <a:pt x="24" y="215"/>
                    <a:pt x="84" y="489"/>
                    <a:pt x="215" y="632"/>
                  </a:cubicBezTo>
                  <a:cubicBezTo>
                    <a:pt x="346" y="763"/>
                    <a:pt x="453" y="810"/>
                    <a:pt x="524" y="810"/>
                  </a:cubicBezTo>
                  <a:lnTo>
                    <a:pt x="453" y="727"/>
                  </a:lnTo>
                  <a:cubicBezTo>
                    <a:pt x="381" y="655"/>
                    <a:pt x="381" y="536"/>
                    <a:pt x="453" y="465"/>
                  </a:cubicBezTo>
                  <a:cubicBezTo>
                    <a:pt x="488" y="429"/>
                    <a:pt x="536" y="411"/>
                    <a:pt x="584" y="411"/>
                  </a:cubicBezTo>
                  <a:cubicBezTo>
                    <a:pt x="631" y="411"/>
                    <a:pt x="679" y="429"/>
                    <a:pt x="715" y="465"/>
                  </a:cubicBezTo>
                  <a:lnTo>
                    <a:pt x="810" y="548"/>
                  </a:lnTo>
                  <a:lnTo>
                    <a:pt x="810" y="536"/>
                  </a:lnTo>
                  <a:cubicBezTo>
                    <a:pt x="798" y="417"/>
                    <a:pt x="738" y="310"/>
                    <a:pt x="631" y="215"/>
                  </a:cubicBezTo>
                  <a:cubicBezTo>
                    <a:pt x="500" y="72"/>
                    <a:pt x="215" y="1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73"/>
            <p:cNvSpPr/>
            <p:nvPr/>
          </p:nvSpPr>
          <p:spPr>
            <a:xfrm>
              <a:off x="3174462" y="3379206"/>
              <a:ext cx="73753" cy="147083"/>
            </a:xfrm>
            <a:custGeom>
              <a:avLst/>
              <a:gdLst/>
              <a:ahLst/>
              <a:cxnLst/>
              <a:rect l="l" t="t" r="r" b="b"/>
              <a:pathLst>
                <a:path w="1049" h="2092" extrusionOk="0">
                  <a:moveTo>
                    <a:pt x="191" y="0"/>
                  </a:moveTo>
                  <a:cubicBezTo>
                    <a:pt x="79" y="0"/>
                    <a:pt x="1" y="86"/>
                    <a:pt x="1" y="199"/>
                  </a:cubicBezTo>
                  <a:lnTo>
                    <a:pt x="1" y="1865"/>
                  </a:lnTo>
                  <a:cubicBezTo>
                    <a:pt x="13" y="1996"/>
                    <a:pt x="96" y="2092"/>
                    <a:pt x="203" y="2092"/>
                  </a:cubicBezTo>
                  <a:cubicBezTo>
                    <a:pt x="310" y="2092"/>
                    <a:pt x="394" y="1996"/>
                    <a:pt x="394" y="1889"/>
                  </a:cubicBezTo>
                  <a:lnTo>
                    <a:pt x="394" y="1675"/>
                  </a:lnTo>
                  <a:lnTo>
                    <a:pt x="834" y="1675"/>
                  </a:lnTo>
                  <a:cubicBezTo>
                    <a:pt x="917" y="1675"/>
                    <a:pt x="989" y="1615"/>
                    <a:pt x="1025" y="1520"/>
                  </a:cubicBezTo>
                  <a:cubicBezTo>
                    <a:pt x="1048" y="1389"/>
                    <a:pt x="965" y="1270"/>
                    <a:pt x="834" y="1270"/>
                  </a:cubicBezTo>
                  <a:lnTo>
                    <a:pt x="394" y="1270"/>
                  </a:lnTo>
                  <a:lnTo>
                    <a:pt x="394" y="806"/>
                  </a:lnTo>
                  <a:lnTo>
                    <a:pt x="834" y="806"/>
                  </a:lnTo>
                  <a:cubicBezTo>
                    <a:pt x="917" y="806"/>
                    <a:pt x="989" y="746"/>
                    <a:pt x="1025" y="663"/>
                  </a:cubicBezTo>
                  <a:cubicBezTo>
                    <a:pt x="1048" y="532"/>
                    <a:pt x="965" y="401"/>
                    <a:pt x="834" y="401"/>
                  </a:cubicBezTo>
                  <a:lnTo>
                    <a:pt x="394" y="401"/>
                  </a:lnTo>
                  <a:lnTo>
                    <a:pt x="394" y="199"/>
                  </a:lnTo>
                  <a:cubicBezTo>
                    <a:pt x="394" y="103"/>
                    <a:pt x="334" y="20"/>
                    <a:pt x="251" y="8"/>
                  </a:cubicBezTo>
                  <a:cubicBezTo>
                    <a:pt x="230" y="3"/>
                    <a:pt x="210" y="0"/>
                    <a:pt x="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3"/>
            <p:cNvSpPr/>
            <p:nvPr/>
          </p:nvSpPr>
          <p:spPr>
            <a:xfrm>
              <a:off x="2940056" y="3393127"/>
              <a:ext cx="463819" cy="389293"/>
            </a:xfrm>
            <a:custGeom>
              <a:avLst/>
              <a:gdLst/>
              <a:ahLst/>
              <a:cxnLst/>
              <a:rect l="l" t="t" r="r" b="b"/>
              <a:pathLst>
                <a:path w="6597" h="5537" extrusionOk="0">
                  <a:moveTo>
                    <a:pt x="2188" y="2501"/>
                  </a:moveTo>
                  <a:cubicBezTo>
                    <a:pt x="2326" y="2501"/>
                    <a:pt x="2962" y="2511"/>
                    <a:pt x="3263" y="2846"/>
                  </a:cubicBezTo>
                  <a:cubicBezTo>
                    <a:pt x="3430" y="3025"/>
                    <a:pt x="3537" y="3203"/>
                    <a:pt x="3549" y="3394"/>
                  </a:cubicBezTo>
                  <a:cubicBezTo>
                    <a:pt x="3561" y="3513"/>
                    <a:pt x="3537" y="3632"/>
                    <a:pt x="3478" y="3739"/>
                  </a:cubicBezTo>
                  <a:lnTo>
                    <a:pt x="3513" y="3763"/>
                  </a:lnTo>
                  <a:cubicBezTo>
                    <a:pt x="3585" y="3858"/>
                    <a:pt x="3585" y="3977"/>
                    <a:pt x="3513" y="4049"/>
                  </a:cubicBezTo>
                  <a:cubicBezTo>
                    <a:pt x="3466" y="4096"/>
                    <a:pt x="3418" y="4108"/>
                    <a:pt x="3370" y="4108"/>
                  </a:cubicBezTo>
                  <a:cubicBezTo>
                    <a:pt x="3323" y="4108"/>
                    <a:pt x="3263" y="4096"/>
                    <a:pt x="3239" y="4049"/>
                  </a:cubicBezTo>
                  <a:lnTo>
                    <a:pt x="3192" y="4001"/>
                  </a:lnTo>
                  <a:cubicBezTo>
                    <a:pt x="3108" y="4049"/>
                    <a:pt x="3001" y="4072"/>
                    <a:pt x="2894" y="4072"/>
                  </a:cubicBezTo>
                  <a:cubicBezTo>
                    <a:pt x="2704" y="4072"/>
                    <a:pt x="2489" y="3989"/>
                    <a:pt x="2299" y="3799"/>
                  </a:cubicBezTo>
                  <a:cubicBezTo>
                    <a:pt x="2156" y="3644"/>
                    <a:pt x="2049" y="3406"/>
                    <a:pt x="2001" y="3096"/>
                  </a:cubicBezTo>
                  <a:cubicBezTo>
                    <a:pt x="1977" y="2870"/>
                    <a:pt x="1977" y="2691"/>
                    <a:pt x="1977" y="2691"/>
                  </a:cubicBezTo>
                  <a:cubicBezTo>
                    <a:pt x="1977" y="2596"/>
                    <a:pt x="2061" y="2513"/>
                    <a:pt x="2168" y="2501"/>
                  </a:cubicBezTo>
                  <a:cubicBezTo>
                    <a:pt x="2172" y="2501"/>
                    <a:pt x="2179" y="2501"/>
                    <a:pt x="2188" y="2501"/>
                  </a:cubicBezTo>
                  <a:close/>
                  <a:moveTo>
                    <a:pt x="3001" y="1"/>
                  </a:moveTo>
                  <a:lnTo>
                    <a:pt x="2239" y="96"/>
                  </a:lnTo>
                  <a:cubicBezTo>
                    <a:pt x="2001" y="120"/>
                    <a:pt x="1823" y="310"/>
                    <a:pt x="1823" y="536"/>
                  </a:cubicBezTo>
                  <a:lnTo>
                    <a:pt x="1823" y="667"/>
                  </a:lnTo>
                  <a:lnTo>
                    <a:pt x="680" y="667"/>
                  </a:lnTo>
                  <a:cubicBezTo>
                    <a:pt x="299" y="667"/>
                    <a:pt x="1" y="965"/>
                    <a:pt x="1" y="1346"/>
                  </a:cubicBezTo>
                  <a:lnTo>
                    <a:pt x="1" y="5192"/>
                  </a:lnTo>
                  <a:cubicBezTo>
                    <a:pt x="1" y="5370"/>
                    <a:pt x="132" y="5513"/>
                    <a:pt x="299" y="5537"/>
                  </a:cubicBezTo>
                  <a:cubicBezTo>
                    <a:pt x="263" y="5108"/>
                    <a:pt x="453" y="4668"/>
                    <a:pt x="811" y="4394"/>
                  </a:cubicBezTo>
                  <a:cubicBezTo>
                    <a:pt x="1049" y="4215"/>
                    <a:pt x="1346" y="4108"/>
                    <a:pt x="1644" y="4108"/>
                  </a:cubicBezTo>
                  <a:cubicBezTo>
                    <a:pt x="1882" y="4108"/>
                    <a:pt x="2120" y="4168"/>
                    <a:pt x="2335" y="4287"/>
                  </a:cubicBezTo>
                  <a:cubicBezTo>
                    <a:pt x="2775" y="4537"/>
                    <a:pt x="3037" y="5037"/>
                    <a:pt x="3001" y="5537"/>
                  </a:cubicBezTo>
                  <a:lnTo>
                    <a:pt x="3359" y="5537"/>
                  </a:lnTo>
                  <a:cubicBezTo>
                    <a:pt x="3335" y="5108"/>
                    <a:pt x="3525" y="4668"/>
                    <a:pt x="3882" y="4394"/>
                  </a:cubicBezTo>
                  <a:cubicBezTo>
                    <a:pt x="4121" y="4215"/>
                    <a:pt x="4418" y="4108"/>
                    <a:pt x="4716" y="4108"/>
                  </a:cubicBezTo>
                  <a:cubicBezTo>
                    <a:pt x="4954" y="4108"/>
                    <a:pt x="5192" y="4168"/>
                    <a:pt x="5394" y="4287"/>
                  </a:cubicBezTo>
                  <a:cubicBezTo>
                    <a:pt x="5847" y="4537"/>
                    <a:pt x="6097" y="5037"/>
                    <a:pt x="6061" y="5537"/>
                  </a:cubicBezTo>
                  <a:lnTo>
                    <a:pt x="6264" y="5537"/>
                  </a:lnTo>
                  <a:cubicBezTo>
                    <a:pt x="6454" y="5537"/>
                    <a:pt x="6597" y="5394"/>
                    <a:pt x="6597" y="5192"/>
                  </a:cubicBezTo>
                  <a:lnTo>
                    <a:pt x="6597" y="4406"/>
                  </a:lnTo>
                  <a:cubicBezTo>
                    <a:pt x="6549" y="4120"/>
                    <a:pt x="6371" y="3870"/>
                    <a:pt x="6097" y="3775"/>
                  </a:cubicBezTo>
                  <a:cubicBezTo>
                    <a:pt x="5418" y="3561"/>
                    <a:pt x="4549" y="2846"/>
                    <a:pt x="4132" y="2513"/>
                  </a:cubicBezTo>
                  <a:cubicBezTo>
                    <a:pt x="4085" y="2489"/>
                    <a:pt x="4049" y="2441"/>
                    <a:pt x="4013" y="2418"/>
                  </a:cubicBezTo>
                  <a:cubicBezTo>
                    <a:pt x="3775" y="2215"/>
                    <a:pt x="3489" y="2120"/>
                    <a:pt x="3192" y="2120"/>
                  </a:cubicBezTo>
                  <a:lnTo>
                    <a:pt x="1751" y="2120"/>
                  </a:lnTo>
                  <a:cubicBezTo>
                    <a:pt x="1203" y="2120"/>
                    <a:pt x="692" y="2370"/>
                    <a:pt x="382" y="2787"/>
                  </a:cubicBezTo>
                  <a:lnTo>
                    <a:pt x="382" y="1310"/>
                  </a:lnTo>
                  <a:cubicBezTo>
                    <a:pt x="382" y="1144"/>
                    <a:pt x="513" y="1013"/>
                    <a:pt x="680" y="1013"/>
                  </a:cubicBezTo>
                  <a:lnTo>
                    <a:pt x="1823" y="1013"/>
                  </a:lnTo>
                  <a:lnTo>
                    <a:pt x="1823" y="1144"/>
                  </a:lnTo>
                  <a:cubicBezTo>
                    <a:pt x="1823" y="1370"/>
                    <a:pt x="2001" y="1560"/>
                    <a:pt x="2239" y="1596"/>
                  </a:cubicBezTo>
                  <a:lnTo>
                    <a:pt x="3001" y="1679"/>
                  </a:lnTo>
                  <a:lnTo>
                    <a:pt x="30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3"/>
            <p:cNvSpPr/>
            <p:nvPr/>
          </p:nvSpPr>
          <p:spPr>
            <a:xfrm>
              <a:off x="2980272" y="3707896"/>
              <a:ext cx="145747" cy="136467"/>
            </a:xfrm>
            <a:custGeom>
              <a:avLst/>
              <a:gdLst/>
              <a:ahLst/>
              <a:cxnLst/>
              <a:rect l="l" t="t" r="r" b="b"/>
              <a:pathLst>
                <a:path w="2073" h="1941" extrusionOk="0">
                  <a:moveTo>
                    <a:pt x="1048" y="393"/>
                  </a:moveTo>
                  <a:cubicBezTo>
                    <a:pt x="1155" y="393"/>
                    <a:pt x="1251" y="417"/>
                    <a:pt x="1346" y="465"/>
                  </a:cubicBezTo>
                  <a:cubicBezTo>
                    <a:pt x="1548" y="596"/>
                    <a:pt x="1655" y="858"/>
                    <a:pt x="1608" y="1084"/>
                  </a:cubicBezTo>
                  <a:cubicBezTo>
                    <a:pt x="1548" y="1358"/>
                    <a:pt x="1310" y="1548"/>
                    <a:pt x="1048" y="1548"/>
                  </a:cubicBezTo>
                  <a:cubicBezTo>
                    <a:pt x="810" y="1548"/>
                    <a:pt x="584" y="1405"/>
                    <a:pt x="489" y="1167"/>
                  </a:cubicBezTo>
                  <a:cubicBezTo>
                    <a:pt x="405" y="929"/>
                    <a:pt x="489" y="667"/>
                    <a:pt x="691" y="512"/>
                  </a:cubicBezTo>
                  <a:cubicBezTo>
                    <a:pt x="786" y="441"/>
                    <a:pt x="905" y="393"/>
                    <a:pt x="1048" y="393"/>
                  </a:cubicBezTo>
                  <a:close/>
                  <a:moveTo>
                    <a:pt x="1048" y="0"/>
                  </a:moveTo>
                  <a:cubicBezTo>
                    <a:pt x="834" y="0"/>
                    <a:pt x="608" y="84"/>
                    <a:pt x="453" y="215"/>
                  </a:cubicBezTo>
                  <a:cubicBezTo>
                    <a:pt x="120" y="465"/>
                    <a:pt x="0" y="893"/>
                    <a:pt x="143" y="1298"/>
                  </a:cubicBezTo>
                  <a:cubicBezTo>
                    <a:pt x="274" y="1691"/>
                    <a:pt x="643" y="1941"/>
                    <a:pt x="1048" y="1941"/>
                  </a:cubicBezTo>
                  <a:cubicBezTo>
                    <a:pt x="1501" y="1941"/>
                    <a:pt x="1905" y="1608"/>
                    <a:pt x="1977" y="1167"/>
                  </a:cubicBezTo>
                  <a:cubicBezTo>
                    <a:pt x="2072" y="762"/>
                    <a:pt x="1882" y="346"/>
                    <a:pt x="1536" y="143"/>
                  </a:cubicBezTo>
                  <a:cubicBezTo>
                    <a:pt x="1382" y="48"/>
                    <a:pt x="1227" y="0"/>
                    <a:pt x="1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3"/>
            <p:cNvSpPr/>
            <p:nvPr/>
          </p:nvSpPr>
          <p:spPr>
            <a:xfrm>
              <a:off x="3037995" y="3762666"/>
              <a:ext cx="30232" cy="28123"/>
            </a:xfrm>
            <a:custGeom>
              <a:avLst/>
              <a:gdLst/>
              <a:ahLst/>
              <a:cxnLst/>
              <a:rect l="l" t="t" r="r" b="b"/>
              <a:pathLst>
                <a:path w="430" h="400" extrusionOk="0">
                  <a:moveTo>
                    <a:pt x="217" y="1"/>
                  </a:moveTo>
                  <a:cubicBezTo>
                    <a:pt x="176" y="1"/>
                    <a:pt x="136" y="16"/>
                    <a:pt x="96" y="43"/>
                  </a:cubicBezTo>
                  <a:cubicBezTo>
                    <a:pt x="37" y="90"/>
                    <a:pt x="1" y="174"/>
                    <a:pt x="37" y="269"/>
                  </a:cubicBezTo>
                  <a:cubicBezTo>
                    <a:pt x="61" y="340"/>
                    <a:pt x="132" y="400"/>
                    <a:pt x="215" y="400"/>
                  </a:cubicBezTo>
                  <a:cubicBezTo>
                    <a:pt x="299" y="400"/>
                    <a:pt x="394" y="340"/>
                    <a:pt x="406" y="257"/>
                  </a:cubicBezTo>
                  <a:cubicBezTo>
                    <a:pt x="430" y="150"/>
                    <a:pt x="394" y="79"/>
                    <a:pt x="311" y="31"/>
                  </a:cubicBezTo>
                  <a:cubicBezTo>
                    <a:pt x="279" y="10"/>
                    <a:pt x="248" y="1"/>
                    <a:pt x="2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73"/>
            <p:cNvSpPr/>
            <p:nvPr/>
          </p:nvSpPr>
          <p:spPr>
            <a:xfrm>
              <a:off x="3193727" y="3707896"/>
              <a:ext cx="145747" cy="136467"/>
            </a:xfrm>
            <a:custGeom>
              <a:avLst/>
              <a:gdLst/>
              <a:ahLst/>
              <a:cxnLst/>
              <a:rect l="l" t="t" r="r" b="b"/>
              <a:pathLst>
                <a:path w="2073" h="1941" extrusionOk="0">
                  <a:moveTo>
                    <a:pt x="1060" y="393"/>
                  </a:moveTo>
                  <a:cubicBezTo>
                    <a:pt x="1167" y="393"/>
                    <a:pt x="1275" y="417"/>
                    <a:pt x="1358" y="465"/>
                  </a:cubicBezTo>
                  <a:cubicBezTo>
                    <a:pt x="1548" y="596"/>
                    <a:pt x="1667" y="858"/>
                    <a:pt x="1620" y="1084"/>
                  </a:cubicBezTo>
                  <a:cubicBezTo>
                    <a:pt x="1560" y="1358"/>
                    <a:pt x="1322" y="1548"/>
                    <a:pt x="1060" y="1548"/>
                  </a:cubicBezTo>
                  <a:cubicBezTo>
                    <a:pt x="822" y="1548"/>
                    <a:pt x="596" y="1405"/>
                    <a:pt x="513" y="1167"/>
                  </a:cubicBezTo>
                  <a:cubicBezTo>
                    <a:pt x="417" y="929"/>
                    <a:pt x="513" y="667"/>
                    <a:pt x="703" y="512"/>
                  </a:cubicBezTo>
                  <a:cubicBezTo>
                    <a:pt x="810" y="441"/>
                    <a:pt x="929" y="393"/>
                    <a:pt x="1060" y="393"/>
                  </a:cubicBezTo>
                  <a:close/>
                  <a:moveTo>
                    <a:pt x="1048" y="0"/>
                  </a:moveTo>
                  <a:cubicBezTo>
                    <a:pt x="834" y="0"/>
                    <a:pt x="620" y="84"/>
                    <a:pt x="453" y="215"/>
                  </a:cubicBezTo>
                  <a:cubicBezTo>
                    <a:pt x="120" y="465"/>
                    <a:pt x="1" y="893"/>
                    <a:pt x="143" y="1298"/>
                  </a:cubicBezTo>
                  <a:cubicBezTo>
                    <a:pt x="274" y="1691"/>
                    <a:pt x="643" y="1941"/>
                    <a:pt x="1048" y="1941"/>
                  </a:cubicBezTo>
                  <a:cubicBezTo>
                    <a:pt x="1513" y="1941"/>
                    <a:pt x="1906" y="1608"/>
                    <a:pt x="1989" y="1167"/>
                  </a:cubicBezTo>
                  <a:cubicBezTo>
                    <a:pt x="2072" y="762"/>
                    <a:pt x="1894" y="346"/>
                    <a:pt x="1536" y="143"/>
                  </a:cubicBezTo>
                  <a:cubicBezTo>
                    <a:pt x="1394" y="48"/>
                    <a:pt x="1227" y="0"/>
                    <a:pt x="1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73"/>
            <p:cNvSpPr/>
            <p:nvPr/>
          </p:nvSpPr>
          <p:spPr>
            <a:xfrm>
              <a:off x="3252293" y="3762666"/>
              <a:ext cx="29389" cy="28123"/>
            </a:xfrm>
            <a:custGeom>
              <a:avLst/>
              <a:gdLst/>
              <a:ahLst/>
              <a:cxnLst/>
              <a:rect l="l" t="t" r="r" b="b"/>
              <a:pathLst>
                <a:path w="418" h="400" extrusionOk="0">
                  <a:moveTo>
                    <a:pt x="219" y="1"/>
                  </a:moveTo>
                  <a:cubicBezTo>
                    <a:pt x="176" y="1"/>
                    <a:pt x="136" y="16"/>
                    <a:pt x="96" y="43"/>
                  </a:cubicBezTo>
                  <a:cubicBezTo>
                    <a:pt x="37" y="90"/>
                    <a:pt x="1" y="174"/>
                    <a:pt x="37" y="269"/>
                  </a:cubicBezTo>
                  <a:cubicBezTo>
                    <a:pt x="61" y="340"/>
                    <a:pt x="144" y="400"/>
                    <a:pt x="215" y="400"/>
                  </a:cubicBezTo>
                  <a:cubicBezTo>
                    <a:pt x="299" y="400"/>
                    <a:pt x="394" y="340"/>
                    <a:pt x="406" y="257"/>
                  </a:cubicBezTo>
                  <a:cubicBezTo>
                    <a:pt x="418" y="150"/>
                    <a:pt x="394" y="79"/>
                    <a:pt x="322" y="31"/>
                  </a:cubicBezTo>
                  <a:cubicBezTo>
                    <a:pt x="286" y="10"/>
                    <a:pt x="252" y="1"/>
                    <a:pt x="2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0" name="Google Shape;1290;p73"/>
          <p:cNvGrpSpPr/>
          <p:nvPr/>
        </p:nvGrpSpPr>
        <p:grpSpPr>
          <a:xfrm>
            <a:off x="3354581" y="3256103"/>
            <a:ext cx="462975" cy="462556"/>
            <a:chOff x="3481708" y="3386870"/>
            <a:chExt cx="462975" cy="462556"/>
          </a:xfrm>
        </p:grpSpPr>
        <p:sp>
          <p:nvSpPr>
            <p:cNvPr id="1291" name="Google Shape;1291;p73"/>
            <p:cNvSpPr/>
            <p:nvPr/>
          </p:nvSpPr>
          <p:spPr>
            <a:xfrm>
              <a:off x="3531908" y="3386870"/>
              <a:ext cx="132319" cy="126905"/>
            </a:xfrm>
            <a:custGeom>
              <a:avLst/>
              <a:gdLst/>
              <a:ahLst/>
              <a:cxnLst/>
              <a:rect l="l" t="t" r="r" b="b"/>
              <a:pathLst>
                <a:path w="1882" h="1805" extrusionOk="0">
                  <a:moveTo>
                    <a:pt x="465" y="0"/>
                  </a:moveTo>
                  <a:cubicBezTo>
                    <a:pt x="358" y="0"/>
                    <a:pt x="251" y="42"/>
                    <a:pt x="167" y="125"/>
                  </a:cubicBezTo>
                  <a:cubicBezTo>
                    <a:pt x="1" y="280"/>
                    <a:pt x="1" y="554"/>
                    <a:pt x="167" y="697"/>
                  </a:cubicBezTo>
                  <a:lnTo>
                    <a:pt x="1251" y="1768"/>
                  </a:lnTo>
                  <a:cubicBezTo>
                    <a:pt x="1275" y="1792"/>
                    <a:pt x="1301" y="1804"/>
                    <a:pt x="1325" y="1804"/>
                  </a:cubicBezTo>
                  <a:cubicBezTo>
                    <a:pt x="1349" y="1804"/>
                    <a:pt x="1370" y="1792"/>
                    <a:pt x="1382" y="1768"/>
                  </a:cubicBezTo>
                  <a:lnTo>
                    <a:pt x="1834" y="1328"/>
                  </a:lnTo>
                  <a:cubicBezTo>
                    <a:pt x="1882" y="1280"/>
                    <a:pt x="1882" y="1221"/>
                    <a:pt x="1834" y="1197"/>
                  </a:cubicBezTo>
                  <a:lnTo>
                    <a:pt x="763" y="125"/>
                  </a:lnTo>
                  <a:cubicBezTo>
                    <a:pt x="679" y="42"/>
                    <a:pt x="572" y="0"/>
                    <a:pt x="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3"/>
            <p:cNvSpPr/>
            <p:nvPr/>
          </p:nvSpPr>
          <p:spPr>
            <a:xfrm>
              <a:off x="3536970" y="3608270"/>
              <a:ext cx="132319" cy="127749"/>
            </a:xfrm>
            <a:custGeom>
              <a:avLst/>
              <a:gdLst/>
              <a:ahLst/>
              <a:cxnLst/>
              <a:rect l="l" t="t" r="r" b="b"/>
              <a:pathLst>
                <a:path w="1882" h="1817" extrusionOk="0">
                  <a:moveTo>
                    <a:pt x="1317" y="0"/>
                  </a:moveTo>
                  <a:cubicBezTo>
                    <a:pt x="1292" y="0"/>
                    <a:pt x="1268" y="12"/>
                    <a:pt x="1250" y="36"/>
                  </a:cubicBezTo>
                  <a:lnTo>
                    <a:pt x="179" y="1108"/>
                  </a:lnTo>
                  <a:cubicBezTo>
                    <a:pt x="0" y="1263"/>
                    <a:pt x="0" y="1524"/>
                    <a:pt x="167" y="1691"/>
                  </a:cubicBezTo>
                  <a:cubicBezTo>
                    <a:pt x="250" y="1774"/>
                    <a:pt x="357" y="1816"/>
                    <a:pt x="464" y="1816"/>
                  </a:cubicBezTo>
                  <a:cubicBezTo>
                    <a:pt x="572" y="1816"/>
                    <a:pt x="679" y="1774"/>
                    <a:pt x="762" y="1691"/>
                  </a:cubicBezTo>
                  <a:lnTo>
                    <a:pt x="1834" y="620"/>
                  </a:lnTo>
                  <a:cubicBezTo>
                    <a:pt x="1881" y="572"/>
                    <a:pt x="1881" y="512"/>
                    <a:pt x="1834" y="489"/>
                  </a:cubicBezTo>
                  <a:lnTo>
                    <a:pt x="1393" y="36"/>
                  </a:lnTo>
                  <a:cubicBezTo>
                    <a:pt x="1369" y="12"/>
                    <a:pt x="1343" y="0"/>
                    <a:pt x="1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3"/>
            <p:cNvSpPr/>
            <p:nvPr/>
          </p:nvSpPr>
          <p:spPr>
            <a:xfrm>
              <a:off x="3760479" y="3386870"/>
              <a:ext cx="131475" cy="126905"/>
            </a:xfrm>
            <a:custGeom>
              <a:avLst/>
              <a:gdLst/>
              <a:ahLst/>
              <a:cxnLst/>
              <a:rect l="l" t="t" r="r" b="b"/>
              <a:pathLst>
                <a:path w="1870" h="1805" extrusionOk="0">
                  <a:moveTo>
                    <a:pt x="1409" y="0"/>
                  </a:moveTo>
                  <a:cubicBezTo>
                    <a:pt x="1301" y="0"/>
                    <a:pt x="1191" y="42"/>
                    <a:pt x="1107" y="125"/>
                  </a:cubicBezTo>
                  <a:lnTo>
                    <a:pt x="36" y="1197"/>
                  </a:lnTo>
                  <a:cubicBezTo>
                    <a:pt x="0" y="1233"/>
                    <a:pt x="0" y="1292"/>
                    <a:pt x="36" y="1328"/>
                  </a:cubicBezTo>
                  <a:lnTo>
                    <a:pt x="500" y="1768"/>
                  </a:lnTo>
                  <a:cubicBezTo>
                    <a:pt x="524" y="1792"/>
                    <a:pt x="551" y="1804"/>
                    <a:pt x="575" y="1804"/>
                  </a:cubicBezTo>
                  <a:cubicBezTo>
                    <a:pt x="598" y="1804"/>
                    <a:pt x="619" y="1792"/>
                    <a:pt x="631" y="1768"/>
                  </a:cubicBezTo>
                  <a:lnTo>
                    <a:pt x="1703" y="697"/>
                  </a:lnTo>
                  <a:cubicBezTo>
                    <a:pt x="1869" y="542"/>
                    <a:pt x="1869" y="268"/>
                    <a:pt x="1703" y="125"/>
                  </a:cubicBezTo>
                  <a:cubicBezTo>
                    <a:pt x="1625" y="42"/>
                    <a:pt x="1518" y="0"/>
                    <a:pt x="14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73"/>
            <p:cNvSpPr/>
            <p:nvPr/>
          </p:nvSpPr>
          <p:spPr>
            <a:xfrm>
              <a:off x="3757104" y="3608270"/>
              <a:ext cx="130631" cy="127749"/>
            </a:xfrm>
            <a:custGeom>
              <a:avLst/>
              <a:gdLst/>
              <a:ahLst/>
              <a:cxnLst/>
              <a:rect l="l" t="t" r="r" b="b"/>
              <a:pathLst>
                <a:path w="1858" h="1817" extrusionOk="0">
                  <a:moveTo>
                    <a:pt x="554" y="0"/>
                  </a:moveTo>
                  <a:cubicBezTo>
                    <a:pt x="530" y="0"/>
                    <a:pt x="506" y="12"/>
                    <a:pt x="489" y="36"/>
                  </a:cubicBezTo>
                  <a:lnTo>
                    <a:pt x="48" y="489"/>
                  </a:lnTo>
                  <a:cubicBezTo>
                    <a:pt x="0" y="524"/>
                    <a:pt x="0" y="584"/>
                    <a:pt x="48" y="620"/>
                  </a:cubicBezTo>
                  <a:lnTo>
                    <a:pt x="1120" y="1691"/>
                  </a:lnTo>
                  <a:cubicBezTo>
                    <a:pt x="1197" y="1774"/>
                    <a:pt x="1304" y="1816"/>
                    <a:pt x="1410" y="1816"/>
                  </a:cubicBezTo>
                  <a:cubicBezTo>
                    <a:pt x="1516" y="1816"/>
                    <a:pt x="1620" y="1774"/>
                    <a:pt x="1691" y="1691"/>
                  </a:cubicBezTo>
                  <a:cubicBezTo>
                    <a:pt x="1858" y="1524"/>
                    <a:pt x="1858" y="1263"/>
                    <a:pt x="1691" y="1108"/>
                  </a:cubicBezTo>
                  <a:lnTo>
                    <a:pt x="620" y="36"/>
                  </a:lnTo>
                  <a:cubicBezTo>
                    <a:pt x="602" y="12"/>
                    <a:pt x="578" y="0"/>
                    <a:pt x="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73"/>
            <p:cNvSpPr/>
            <p:nvPr/>
          </p:nvSpPr>
          <p:spPr>
            <a:xfrm>
              <a:off x="3696006" y="3549492"/>
              <a:ext cx="34380" cy="31217"/>
            </a:xfrm>
            <a:custGeom>
              <a:avLst/>
              <a:gdLst/>
              <a:ahLst/>
              <a:cxnLst/>
              <a:rect l="l" t="t" r="r" b="b"/>
              <a:pathLst>
                <a:path w="489" h="444" extrusionOk="0">
                  <a:moveTo>
                    <a:pt x="244" y="1"/>
                  </a:moveTo>
                  <a:cubicBezTo>
                    <a:pt x="166" y="1"/>
                    <a:pt x="89" y="40"/>
                    <a:pt x="48" y="122"/>
                  </a:cubicBezTo>
                  <a:cubicBezTo>
                    <a:pt x="48" y="146"/>
                    <a:pt x="36" y="146"/>
                    <a:pt x="36" y="158"/>
                  </a:cubicBezTo>
                  <a:cubicBezTo>
                    <a:pt x="0" y="241"/>
                    <a:pt x="36" y="324"/>
                    <a:pt x="96" y="384"/>
                  </a:cubicBezTo>
                  <a:cubicBezTo>
                    <a:pt x="119" y="408"/>
                    <a:pt x="179" y="444"/>
                    <a:pt x="238" y="444"/>
                  </a:cubicBezTo>
                  <a:cubicBezTo>
                    <a:pt x="298" y="444"/>
                    <a:pt x="357" y="408"/>
                    <a:pt x="405" y="384"/>
                  </a:cubicBezTo>
                  <a:cubicBezTo>
                    <a:pt x="488" y="289"/>
                    <a:pt x="488" y="158"/>
                    <a:pt x="405" y="63"/>
                  </a:cubicBezTo>
                  <a:cubicBezTo>
                    <a:pt x="360" y="22"/>
                    <a:pt x="301" y="1"/>
                    <a:pt x="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3"/>
            <p:cNvSpPr/>
            <p:nvPr/>
          </p:nvSpPr>
          <p:spPr>
            <a:xfrm>
              <a:off x="3674211" y="3466810"/>
              <a:ext cx="77901" cy="59480"/>
            </a:xfrm>
            <a:custGeom>
              <a:avLst/>
              <a:gdLst/>
              <a:ahLst/>
              <a:cxnLst/>
              <a:rect l="l" t="t" r="r" b="b"/>
              <a:pathLst>
                <a:path w="1108" h="846" extrusionOk="0">
                  <a:moveTo>
                    <a:pt x="548" y="0"/>
                  </a:moveTo>
                  <a:cubicBezTo>
                    <a:pt x="441" y="0"/>
                    <a:pt x="346" y="12"/>
                    <a:pt x="239" y="24"/>
                  </a:cubicBezTo>
                  <a:cubicBezTo>
                    <a:pt x="239" y="60"/>
                    <a:pt x="251" y="84"/>
                    <a:pt x="251" y="119"/>
                  </a:cubicBezTo>
                  <a:cubicBezTo>
                    <a:pt x="251" y="250"/>
                    <a:pt x="215" y="369"/>
                    <a:pt x="108" y="453"/>
                  </a:cubicBezTo>
                  <a:lnTo>
                    <a:pt x="1" y="560"/>
                  </a:lnTo>
                  <a:lnTo>
                    <a:pt x="286" y="846"/>
                  </a:lnTo>
                  <a:cubicBezTo>
                    <a:pt x="364" y="798"/>
                    <a:pt x="453" y="774"/>
                    <a:pt x="545" y="774"/>
                  </a:cubicBezTo>
                  <a:cubicBezTo>
                    <a:pt x="638" y="774"/>
                    <a:pt x="733" y="798"/>
                    <a:pt x="822" y="846"/>
                  </a:cubicBezTo>
                  <a:lnTo>
                    <a:pt x="1108" y="560"/>
                  </a:lnTo>
                  <a:lnTo>
                    <a:pt x="1001" y="453"/>
                  </a:lnTo>
                  <a:cubicBezTo>
                    <a:pt x="882" y="334"/>
                    <a:pt x="834" y="179"/>
                    <a:pt x="858" y="24"/>
                  </a:cubicBezTo>
                  <a:cubicBezTo>
                    <a:pt x="763" y="0"/>
                    <a:pt x="656" y="0"/>
                    <a:pt x="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73"/>
            <p:cNvSpPr/>
            <p:nvPr/>
          </p:nvSpPr>
          <p:spPr>
            <a:xfrm>
              <a:off x="3752112" y="3526220"/>
              <a:ext cx="72839" cy="72065"/>
            </a:xfrm>
            <a:custGeom>
              <a:avLst/>
              <a:gdLst/>
              <a:ahLst/>
              <a:cxnLst/>
              <a:rect l="l" t="t" r="r" b="b"/>
              <a:pathLst>
                <a:path w="1036" h="1025" extrusionOk="0">
                  <a:moveTo>
                    <a:pt x="274" y="1"/>
                  </a:moveTo>
                  <a:lnTo>
                    <a:pt x="0" y="286"/>
                  </a:lnTo>
                  <a:cubicBezTo>
                    <a:pt x="83" y="441"/>
                    <a:pt x="83" y="655"/>
                    <a:pt x="0" y="822"/>
                  </a:cubicBezTo>
                  <a:lnTo>
                    <a:pt x="191" y="1025"/>
                  </a:lnTo>
                  <a:lnTo>
                    <a:pt x="298" y="917"/>
                  </a:lnTo>
                  <a:cubicBezTo>
                    <a:pt x="381" y="834"/>
                    <a:pt x="500" y="786"/>
                    <a:pt x="631" y="786"/>
                  </a:cubicBezTo>
                  <a:cubicBezTo>
                    <a:pt x="774" y="786"/>
                    <a:pt x="893" y="834"/>
                    <a:pt x="976" y="917"/>
                  </a:cubicBezTo>
                  <a:lnTo>
                    <a:pt x="1036" y="977"/>
                  </a:lnTo>
                  <a:lnTo>
                    <a:pt x="917" y="405"/>
                  </a:lnTo>
                  <a:cubicBezTo>
                    <a:pt x="905" y="322"/>
                    <a:pt x="869" y="251"/>
                    <a:pt x="857" y="179"/>
                  </a:cubicBezTo>
                  <a:cubicBezTo>
                    <a:pt x="798" y="191"/>
                    <a:pt x="750" y="203"/>
                    <a:pt x="691" y="203"/>
                  </a:cubicBezTo>
                  <a:cubicBezTo>
                    <a:pt x="560" y="203"/>
                    <a:pt x="441" y="167"/>
                    <a:pt x="357" y="72"/>
                  </a:cubicBezTo>
                  <a:lnTo>
                    <a:pt x="2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3"/>
            <p:cNvSpPr/>
            <p:nvPr/>
          </p:nvSpPr>
          <p:spPr>
            <a:xfrm>
              <a:off x="3601372" y="3526220"/>
              <a:ext cx="73753" cy="72065"/>
            </a:xfrm>
            <a:custGeom>
              <a:avLst/>
              <a:gdLst/>
              <a:ahLst/>
              <a:cxnLst/>
              <a:rect l="l" t="t" r="r" b="b"/>
              <a:pathLst>
                <a:path w="1049" h="1025" extrusionOk="0">
                  <a:moveTo>
                    <a:pt x="751" y="1"/>
                  </a:moveTo>
                  <a:lnTo>
                    <a:pt x="680" y="72"/>
                  </a:lnTo>
                  <a:cubicBezTo>
                    <a:pt x="596" y="167"/>
                    <a:pt x="477" y="203"/>
                    <a:pt x="334" y="203"/>
                  </a:cubicBezTo>
                  <a:cubicBezTo>
                    <a:pt x="275" y="203"/>
                    <a:pt x="215" y="191"/>
                    <a:pt x="179" y="179"/>
                  </a:cubicBezTo>
                  <a:cubicBezTo>
                    <a:pt x="144" y="251"/>
                    <a:pt x="132" y="322"/>
                    <a:pt x="120" y="394"/>
                  </a:cubicBezTo>
                  <a:lnTo>
                    <a:pt x="1" y="977"/>
                  </a:lnTo>
                  <a:lnTo>
                    <a:pt x="60" y="917"/>
                  </a:lnTo>
                  <a:cubicBezTo>
                    <a:pt x="144" y="834"/>
                    <a:pt x="263" y="786"/>
                    <a:pt x="394" y="786"/>
                  </a:cubicBezTo>
                  <a:cubicBezTo>
                    <a:pt x="537" y="786"/>
                    <a:pt x="656" y="834"/>
                    <a:pt x="739" y="917"/>
                  </a:cubicBezTo>
                  <a:lnTo>
                    <a:pt x="846" y="1025"/>
                  </a:lnTo>
                  <a:lnTo>
                    <a:pt x="1049" y="822"/>
                  </a:lnTo>
                  <a:cubicBezTo>
                    <a:pt x="1013" y="727"/>
                    <a:pt x="989" y="644"/>
                    <a:pt x="989" y="548"/>
                  </a:cubicBezTo>
                  <a:cubicBezTo>
                    <a:pt x="989" y="453"/>
                    <a:pt x="1013" y="358"/>
                    <a:pt x="1049" y="274"/>
                  </a:cubicBezTo>
                  <a:lnTo>
                    <a:pt x="7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73"/>
            <p:cNvSpPr/>
            <p:nvPr/>
          </p:nvSpPr>
          <p:spPr>
            <a:xfrm>
              <a:off x="3600528" y="3601590"/>
              <a:ext cx="224422" cy="150739"/>
            </a:xfrm>
            <a:custGeom>
              <a:avLst/>
              <a:gdLst/>
              <a:ahLst/>
              <a:cxnLst/>
              <a:rect l="l" t="t" r="r" b="b"/>
              <a:pathLst>
                <a:path w="3192" h="2144" extrusionOk="0">
                  <a:moveTo>
                    <a:pt x="1334" y="0"/>
                  </a:moveTo>
                  <a:lnTo>
                    <a:pt x="1120" y="203"/>
                  </a:lnTo>
                  <a:lnTo>
                    <a:pt x="1192" y="286"/>
                  </a:lnTo>
                  <a:cubicBezTo>
                    <a:pt x="1287" y="369"/>
                    <a:pt x="1346" y="488"/>
                    <a:pt x="1346" y="619"/>
                  </a:cubicBezTo>
                  <a:cubicBezTo>
                    <a:pt x="1346" y="762"/>
                    <a:pt x="1299" y="881"/>
                    <a:pt x="1192" y="965"/>
                  </a:cubicBezTo>
                  <a:lnTo>
                    <a:pt x="120" y="2036"/>
                  </a:lnTo>
                  <a:cubicBezTo>
                    <a:pt x="84" y="2084"/>
                    <a:pt x="49" y="2108"/>
                    <a:pt x="1" y="2143"/>
                  </a:cubicBezTo>
                  <a:lnTo>
                    <a:pt x="1049" y="2143"/>
                  </a:lnTo>
                  <a:cubicBezTo>
                    <a:pt x="1108" y="1917"/>
                    <a:pt x="1334" y="1750"/>
                    <a:pt x="1585" y="1750"/>
                  </a:cubicBezTo>
                  <a:lnTo>
                    <a:pt x="1596" y="1750"/>
                  </a:lnTo>
                  <a:cubicBezTo>
                    <a:pt x="1858" y="1750"/>
                    <a:pt x="2073" y="1917"/>
                    <a:pt x="2156" y="2143"/>
                  </a:cubicBezTo>
                  <a:lnTo>
                    <a:pt x="3192" y="2143"/>
                  </a:lnTo>
                  <a:cubicBezTo>
                    <a:pt x="3144" y="2108"/>
                    <a:pt x="3109" y="2084"/>
                    <a:pt x="3073" y="2036"/>
                  </a:cubicBezTo>
                  <a:lnTo>
                    <a:pt x="2001" y="965"/>
                  </a:lnTo>
                  <a:cubicBezTo>
                    <a:pt x="1918" y="881"/>
                    <a:pt x="1858" y="762"/>
                    <a:pt x="1858" y="619"/>
                  </a:cubicBezTo>
                  <a:cubicBezTo>
                    <a:pt x="1858" y="488"/>
                    <a:pt x="1894" y="369"/>
                    <a:pt x="2001" y="286"/>
                  </a:cubicBezTo>
                  <a:lnTo>
                    <a:pt x="2073" y="203"/>
                  </a:lnTo>
                  <a:lnTo>
                    <a:pt x="1870" y="0"/>
                  </a:lnTo>
                  <a:cubicBezTo>
                    <a:pt x="1775" y="48"/>
                    <a:pt x="1692" y="60"/>
                    <a:pt x="1596" y="60"/>
                  </a:cubicBezTo>
                  <a:cubicBezTo>
                    <a:pt x="1513" y="60"/>
                    <a:pt x="1406" y="48"/>
                    <a:pt x="1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73"/>
            <p:cNvSpPr/>
            <p:nvPr/>
          </p:nvSpPr>
          <p:spPr>
            <a:xfrm>
              <a:off x="3481708" y="3752260"/>
              <a:ext cx="462975" cy="97165"/>
            </a:xfrm>
            <a:custGeom>
              <a:avLst/>
              <a:gdLst/>
              <a:ahLst/>
              <a:cxnLst/>
              <a:rect l="l" t="t" r="r" b="b"/>
              <a:pathLst>
                <a:path w="6585" h="1382" extrusionOk="0">
                  <a:moveTo>
                    <a:pt x="3275" y="0"/>
                  </a:moveTo>
                  <a:cubicBezTo>
                    <a:pt x="3167" y="0"/>
                    <a:pt x="3084" y="84"/>
                    <a:pt x="3084" y="191"/>
                  </a:cubicBezTo>
                  <a:lnTo>
                    <a:pt x="3084" y="1000"/>
                  </a:lnTo>
                  <a:lnTo>
                    <a:pt x="2691" y="1000"/>
                  </a:lnTo>
                  <a:lnTo>
                    <a:pt x="2691" y="405"/>
                  </a:lnTo>
                  <a:lnTo>
                    <a:pt x="1084" y="405"/>
                  </a:lnTo>
                  <a:lnTo>
                    <a:pt x="941" y="1000"/>
                  </a:lnTo>
                  <a:lnTo>
                    <a:pt x="191" y="1000"/>
                  </a:lnTo>
                  <a:cubicBezTo>
                    <a:pt x="96" y="1000"/>
                    <a:pt x="0" y="1084"/>
                    <a:pt x="0" y="1191"/>
                  </a:cubicBezTo>
                  <a:cubicBezTo>
                    <a:pt x="0" y="1298"/>
                    <a:pt x="96" y="1381"/>
                    <a:pt x="191" y="1381"/>
                  </a:cubicBezTo>
                  <a:lnTo>
                    <a:pt x="6382" y="1381"/>
                  </a:lnTo>
                  <a:cubicBezTo>
                    <a:pt x="6489" y="1381"/>
                    <a:pt x="6584" y="1298"/>
                    <a:pt x="6584" y="1191"/>
                  </a:cubicBezTo>
                  <a:cubicBezTo>
                    <a:pt x="6561" y="1084"/>
                    <a:pt x="6489" y="1000"/>
                    <a:pt x="6370" y="1000"/>
                  </a:cubicBezTo>
                  <a:lnTo>
                    <a:pt x="5584" y="1000"/>
                  </a:lnTo>
                  <a:lnTo>
                    <a:pt x="5430" y="405"/>
                  </a:lnTo>
                  <a:lnTo>
                    <a:pt x="3858" y="405"/>
                  </a:lnTo>
                  <a:lnTo>
                    <a:pt x="3858" y="1000"/>
                  </a:lnTo>
                  <a:lnTo>
                    <a:pt x="3489" y="1000"/>
                  </a:lnTo>
                  <a:lnTo>
                    <a:pt x="3489" y="191"/>
                  </a:lnTo>
                  <a:cubicBezTo>
                    <a:pt x="3489" y="84"/>
                    <a:pt x="3394" y="0"/>
                    <a:pt x="3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1" name="Google Shape;1301;p73"/>
          <p:cNvGrpSpPr/>
          <p:nvPr/>
        </p:nvGrpSpPr>
        <p:grpSpPr>
          <a:xfrm>
            <a:off x="4006438" y="3256735"/>
            <a:ext cx="463819" cy="461290"/>
            <a:chOff x="4062662" y="3384760"/>
            <a:chExt cx="463819" cy="461290"/>
          </a:xfrm>
        </p:grpSpPr>
        <p:sp>
          <p:nvSpPr>
            <p:cNvPr id="1302" name="Google Shape;1302;p73"/>
            <p:cNvSpPr/>
            <p:nvPr/>
          </p:nvSpPr>
          <p:spPr>
            <a:xfrm>
              <a:off x="4463627" y="3696787"/>
              <a:ext cx="29389" cy="27068"/>
            </a:xfrm>
            <a:custGeom>
              <a:avLst/>
              <a:gdLst/>
              <a:ahLst/>
              <a:cxnLst/>
              <a:rect l="l" t="t" r="r" b="b"/>
              <a:pathLst>
                <a:path w="418" h="385" extrusionOk="0">
                  <a:moveTo>
                    <a:pt x="204" y="1"/>
                  </a:moveTo>
                  <a:cubicBezTo>
                    <a:pt x="159" y="1"/>
                    <a:pt x="119" y="18"/>
                    <a:pt x="84" y="39"/>
                  </a:cubicBezTo>
                  <a:cubicBezTo>
                    <a:pt x="24" y="87"/>
                    <a:pt x="0" y="182"/>
                    <a:pt x="24" y="254"/>
                  </a:cubicBezTo>
                  <a:cubicBezTo>
                    <a:pt x="36" y="325"/>
                    <a:pt x="119" y="385"/>
                    <a:pt x="203" y="385"/>
                  </a:cubicBezTo>
                  <a:cubicBezTo>
                    <a:pt x="310" y="385"/>
                    <a:pt x="381" y="313"/>
                    <a:pt x="393" y="242"/>
                  </a:cubicBezTo>
                  <a:cubicBezTo>
                    <a:pt x="417" y="146"/>
                    <a:pt x="369" y="63"/>
                    <a:pt x="298" y="27"/>
                  </a:cubicBezTo>
                  <a:cubicBezTo>
                    <a:pt x="265" y="8"/>
                    <a:pt x="233" y="1"/>
                    <a:pt x="2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73"/>
            <p:cNvSpPr/>
            <p:nvPr/>
          </p:nvSpPr>
          <p:spPr>
            <a:xfrm>
              <a:off x="4447738" y="3500628"/>
              <a:ext cx="41060" cy="34873"/>
            </a:xfrm>
            <a:custGeom>
              <a:avLst/>
              <a:gdLst/>
              <a:ahLst/>
              <a:cxnLst/>
              <a:rect l="l" t="t" r="r" b="b"/>
              <a:pathLst>
                <a:path w="584" h="496" extrusionOk="0">
                  <a:moveTo>
                    <a:pt x="362" y="1"/>
                  </a:moveTo>
                  <a:cubicBezTo>
                    <a:pt x="337" y="1"/>
                    <a:pt x="311" y="7"/>
                    <a:pt x="286" y="19"/>
                  </a:cubicBezTo>
                  <a:lnTo>
                    <a:pt x="0" y="138"/>
                  </a:lnTo>
                  <a:cubicBezTo>
                    <a:pt x="60" y="257"/>
                    <a:pt x="107" y="377"/>
                    <a:pt x="143" y="496"/>
                  </a:cubicBezTo>
                  <a:lnTo>
                    <a:pt x="429" y="377"/>
                  </a:lnTo>
                  <a:cubicBezTo>
                    <a:pt x="536" y="329"/>
                    <a:pt x="584" y="234"/>
                    <a:pt x="536" y="127"/>
                  </a:cubicBezTo>
                  <a:cubicBezTo>
                    <a:pt x="501" y="48"/>
                    <a:pt x="433" y="1"/>
                    <a:pt x="3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3"/>
            <p:cNvSpPr/>
            <p:nvPr/>
          </p:nvSpPr>
          <p:spPr>
            <a:xfrm>
              <a:off x="4206652" y="3399384"/>
              <a:ext cx="36841" cy="39021"/>
            </a:xfrm>
            <a:custGeom>
              <a:avLst/>
              <a:gdLst/>
              <a:ahLst/>
              <a:cxnLst/>
              <a:rect l="l" t="t" r="r" b="b"/>
              <a:pathLst>
                <a:path w="524" h="555" extrusionOk="0">
                  <a:moveTo>
                    <a:pt x="238" y="0"/>
                  </a:moveTo>
                  <a:cubicBezTo>
                    <a:pt x="211" y="0"/>
                    <a:pt x="184" y="6"/>
                    <a:pt x="155" y="19"/>
                  </a:cubicBezTo>
                  <a:cubicBezTo>
                    <a:pt x="48" y="66"/>
                    <a:pt x="0" y="162"/>
                    <a:pt x="48" y="269"/>
                  </a:cubicBezTo>
                  <a:lnTo>
                    <a:pt x="167" y="554"/>
                  </a:lnTo>
                  <a:cubicBezTo>
                    <a:pt x="286" y="495"/>
                    <a:pt x="405" y="447"/>
                    <a:pt x="524" y="400"/>
                  </a:cubicBezTo>
                  <a:lnTo>
                    <a:pt x="405" y="114"/>
                  </a:lnTo>
                  <a:cubicBezTo>
                    <a:pt x="370" y="44"/>
                    <a:pt x="310" y="0"/>
                    <a:pt x="2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73"/>
            <p:cNvSpPr/>
            <p:nvPr/>
          </p:nvSpPr>
          <p:spPr>
            <a:xfrm>
              <a:off x="4105339" y="3642580"/>
              <a:ext cx="41060" cy="34380"/>
            </a:xfrm>
            <a:custGeom>
              <a:avLst/>
              <a:gdLst/>
              <a:ahLst/>
              <a:cxnLst/>
              <a:rect l="l" t="t" r="r" b="b"/>
              <a:pathLst>
                <a:path w="584" h="489" extrusionOk="0">
                  <a:moveTo>
                    <a:pt x="429" y="1"/>
                  </a:moveTo>
                  <a:lnTo>
                    <a:pt x="155" y="120"/>
                  </a:lnTo>
                  <a:cubicBezTo>
                    <a:pt x="48" y="155"/>
                    <a:pt x="0" y="263"/>
                    <a:pt x="48" y="370"/>
                  </a:cubicBezTo>
                  <a:cubicBezTo>
                    <a:pt x="72" y="441"/>
                    <a:pt x="155" y="489"/>
                    <a:pt x="227" y="489"/>
                  </a:cubicBezTo>
                  <a:cubicBezTo>
                    <a:pt x="250" y="489"/>
                    <a:pt x="262" y="489"/>
                    <a:pt x="298" y="477"/>
                  </a:cubicBezTo>
                  <a:lnTo>
                    <a:pt x="584" y="358"/>
                  </a:lnTo>
                  <a:cubicBezTo>
                    <a:pt x="524" y="227"/>
                    <a:pt x="477" y="108"/>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73"/>
            <p:cNvSpPr/>
            <p:nvPr/>
          </p:nvSpPr>
          <p:spPr>
            <a:xfrm>
              <a:off x="4347268" y="3398611"/>
              <a:ext cx="36068" cy="38950"/>
            </a:xfrm>
            <a:custGeom>
              <a:avLst/>
              <a:gdLst/>
              <a:ahLst/>
              <a:cxnLst/>
              <a:rect l="l" t="t" r="r" b="b"/>
              <a:pathLst>
                <a:path w="513" h="554" extrusionOk="0">
                  <a:moveTo>
                    <a:pt x="292" y="1"/>
                  </a:moveTo>
                  <a:cubicBezTo>
                    <a:pt x="214" y="1"/>
                    <a:pt x="146" y="50"/>
                    <a:pt x="119" y="113"/>
                  </a:cubicBezTo>
                  <a:lnTo>
                    <a:pt x="0" y="399"/>
                  </a:lnTo>
                  <a:cubicBezTo>
                    <a:pt x="119" y="446"/>
                    <a:pt x="238" y="494"/>
                    <a:pt x="358" y="554"/>
                  </a:cubicBezTo>
                  <a:lnTo>
                    <a:pt x="477" y="268"/>
                  </a:lnTo>
                  <a:cubicBezTo>
                    <a:pt x="512" y="161"/>
                    <a:pt x="465" y="54"/>
                    <a:pt x="369" y="18"/>
                  </a:cubicBezTo>
                  <a:cubicBezTo>
                    <a:pt x="343" y="6"/>
                    <a:pt x="317"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3"/>
            <p:cNvSpPr/>
            <p:nvPr/>
          </p:nvSpPr>
          <p:spPr>
            <a:xfrm>
              <a:off x="4448582" y="3639205"/>
              <a:ext cx="41060" cy="34451"/>
            </a:xfrm>
            <a:custGeom>
              <a:avLst/>
              <a:gdLst/>
              <a:ahLst/>
              <a:cxnLst/>
              <a:rect l="l" t="t" r="r" b="b"/>
              <a:pathLst>
                <a:path w="584" h="490" extrusionOk="0">
                  <a:moveTo>
                    <a:pt x="143" y="1"/>
                  </a:moveTo>
                  <a:cubicBezTo>
                    <a:pt x="107" y="120"/>
                    <a:pt x="60" y="239"/>
                    <a:pt x="0" y="358"/>
                  </a:cubicBezTo>
                  <a:lnTo>
                    <a:pt x="286" y="477"/>
                  </a:lnTo>
                  <a:cubicBezTo>
                    <a:pt x="310" y="489"/>
                    <a:pt x="333" y="489"/>
                    <a:pt x="357" y="489"/>
                  </a:cubicBezTo>
                  <a:cubicBezTo>
                    <a:pt x="429" y="489"/>
                    <a:pt x="512" y="442"/>
                    <a:pt x="536" y="370"/>
                  </a:cubicBezTo>
                  <a:cubicBezTo>
                    <a:pt x="583" y="263"/>
                    <a:pt x="524" y="168"/>
                    <a:pt x="429" y="120"/>
                  </a:cubicBezTo>
                  <a:lnTo>
                    <a:pt x="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73"/>
            <p:cNvSpPr/>
            <p:nvPr/>
          </p:nvSpPr>
          <p:spPr>
            <a:xfrm>
              <a:off x="4104495" y="3504143"/>
              <a:ext cx="41060" cy="34732"/>
            </a:xfrm>
            <a:custGeom>
              <a:avLst/>
              <a:gdLst/>
              <a:ahLst/>
              <a:cxnLst/>
              <a:rect l="l" t="t" r="r" b="b"/>
              <a:pathLst>
                <a:path w="584" h="494" extrusionOk="0">
                  <a:moveTo>
                    <a:pt x="220" y="0"/>
                  </a:moveTo>
                  <a:cubicBezTo>
                    <a:pt x="143" y="0"/>
                    <a:pt x="75" y="49"/>
                    <a:pt x="48" y="112"/>
                  </a:cubicBezTo>
                  <a:cubicBezTo>
                    <a:pt x="1" y="219"/>
                    <a:pt x="60" y="327"/>
                    <a:pt x="143" y="374"/>
                  </a:cubicBezTo>
                  <a:lnTo>
                    <a:pt x="429" y="493"/>
                  </a:lnTo>
                  <a:cubicBezTo>
                    <a:pt x="477" y="374"/>
                    <a:pt x="524" y="255"/>
                    <a:pt x="584" y="136"/>
                  </a:cubicBezTo>
                  <a:lnTo>
                    <a:pt x="298" y="17"/>
                  </a:lnTo>
                  <a:cubicBezTo>
                    <a:pt x="272" y="5"/>
                    <a:pt x="246" y="0"/>
                    <a:pt x="2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73"/>
            <p:cNvSpPr/>
            <p:nvPr/>
          </p:nvSpPr>
          <p:spPr>
            <a:xfrm>
              <a:off x="4407522" y="3441499"/>
              <a:ext cx="39443" cy="37896"/>
            </a:xfrm>
            <a:custGeom>
              <a:avLst/>
              <a:gdLst/>
              <a:ahLst/>
              <a:cxnLst/>
              <a:rect l="l" t="t" r="r" b="b"/>
              <a:pathLst>
                <a:path w="561" h="539" extrusionOk="0">
                  <a:moveTo>
                    <a:pt x="346" y="0"/>
                  </a:moveTo>
                  <a:cubicBezTo>
                    <a:pt x="298" y="0"/>
                    <a:pt x="251" y="21"/>
                    <a:pt x="215" y="63"/>
                  </a:cubicBezTo>
                  <a:lnTo>
                    <a:pt x="1" y="265"/>
                  </a:lnTo>
                  <a:cubicBezTo>
                    <a:pt x="96" y="336"/>
                    <a:pt x="179" y="432"/>
                    <a:pt x="274" y="539"/>
                  </a:cubicBezTo>
                  <a:lnTo>
                    <a:pt x="477" y="325"/>
                  </a:lnTo>
                  <a:cubicBezTo>
                    <a:pt x="560" y="253"/>
                    <a:pt x="560" y="134"/>
                    <a:pt x="477" y="63"/>
                  </a:cubicBezTo>
                  <a:cubicBezTo>
                    <a:pt x="441" y="21"/>
                    <a:pt x="394"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73"/>
            <p:cNvSpPr/>
            <p:nvPr/>
          </p:nvSpPr>
          <p:spPr>
            <a:xfrm>
              <a:off x="4406678" y="3699529"/>
              <a:ext cx="38599" cy="37685"/>
            </a:xfrm>
            <a:custGeom>
              <a:avLst/>
              <a:gdLst/>
              <a:ahLst/>
              <a:cxnLst/>
              <a:rect l="l" t="t" r="r" b="b"/>
              <a:pathLst>
                <a:path w="549" h="536" extrusionOk="0">
                  <a:moveTo>
                    <a:pt x="275" y="0"/>
                  </a:moveTo>
                  <a:cubicBezTo>
                    <a:pt x="191" y="95"/>
                    <a:pt x="108" y="179"/>
                    <a:pt x="1" y="274"/>
                  </a:cubicBezTo>
                  <a:lnTo>
                    <a:pt x="215" y="476"/>
                  </a:lnTo>
                  <a:cubicBezTo>
                    <a:pt x="251" y="524"/>
                    <a:pt x="298" y="536"/>
                    <a:pt x="346" y="536"/>
                  </a:cubicBezTo>
                  <a:cubicBezTo>
                    <a:pt x="394" y="536"/>
                    <a:pt x="453" y="524"/>
                    <a:pt x="477" y="476"/>
                  </a:cubicBezTo>
                  <a:cubicBezTo>
                    <a:pt x="548" y="405"/>
                    <a:pt x="548" y="286"/>
                    <a:pt x="477" y="215"/>
                  </a:cubicBezTo>
                  <a:lnTo>
                    <a:pt x="2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73"/>
            <p:cNvSpPr/>
            <p:nvPr/>
          </p:nvSpPr>
          <p:spPr>
            <a:xfrm>
              <a:off x="4148015" y="3440444"/>
              <a:ext cx="38599" cy="37333"/>
            </a:xfrm>
            <a:custGeom>
              <a:avLst/>
              <a:gdLst/>
              <a:ahLst/>
              <a:cxnLst/>
              <a:rect l="l" t="t" r="r" b="b"/>
              <a:pathLst>
                <a:path w="549" h="531" extrusionOk="0">
                  <a:moveTo>
                    <a:pt x="213" y="0"/>
                  </a:moveTo>
                  <a:cubicBezTo>
                    <a:pt x="164" y="0"/>
                    <a:pt x="114" y="18"/>
                    <a:pt x="72" y="54"/>
                  </a:cubicBezTo>
                  <a:cubicBezTo>
                    <a:pt x="1" y="137"/>
                    <a:pt x="1" y="256"/>
                    <a:pt x="72" y="328"/>
                  </a:cubicBezTo>
                  <a:lnTo>
                    <a:pt x="286" y="530"/>
                  </a:lnTo>
                  <a:cubicBezTo>
                    <a:pt x="358" y="447"/>
                    <a:pt x="453" y="351"/>
                    <a:pt x="548" y="268"/>
                  </a:cubicBezTo>
                  <a:lnTo>
                    <a:pt x="346" y="54"/>
                  </a:lnTo>
                  <a:cubicBezTo>
                    <a:pt x="310" y="18"/>
                    <a:pt x="263" y="0"/>
                    <a:pt x="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73"/>
            <p:cNvSpPr/>
            <p:nvPr/>
          </p:nvSpPr>
          <p:spPr>
            <a:xfrm>
              <a:off x="4147172" y="3698686"/>
              <a:ext cx="38599" cy="37755"/>
            </a:xfrm>
            <a:custGeom>
              <a:avLst/>
              <a:gdLst/>
              <a:ahLst/>
              <a:cxnLst/>
              <a:rect l="l" t="t" r="r" b="b"/>
              <a:pathLst>
                <a:path w="549" h="537" extrusionOk="0">
                  <a:moveTo>
                    <a:pt x="287" y="0"/>
                  </a:moveTo>
                  <a:lnTo>
                    <a:pt x="72" y="203"/>
                  </a:lnTo>
                  <a:cubicBezTo>
                    <a:pt x="1" y="286"/>
                    <a:pt x="1" y="405"/>
                    <a:pt x="72" y="477"/>
                  </a:cubicBezTo>
                  <a:cubicBezTo>
                    <a:pt x="120" y="524"/>
                    <a:pt x="167" y="536"/>
                    <a:pt x="215" y="536"/>
                  </a:cubicBezTo>
                  <a:cubicBezTo>
                    <a:pt x="251" y="536"/>
                    <a:pt x="310" y="524"/>
                    <a:pt x="346" y="477"/>
                  </a:cubicBezTo>
                  <a:lnTo>
                    <a:pt x="548" y="274"/>
                  </a:lnTo>
                  <a:cubicBezTo>
                    <a:pt x="465" y="191"/>
                    <a:pt x="370" y="107"/>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3"/>
            <p:cNvSpPr/>
            <p:nvPr/>
          </p:nvSpPr>
          <p:spPr>
            <a:xfrm>
              <a:off x="4465315" y="3574803"/>
              <a:ext cx="37685" cy="27701"/>
            </a:xfrm>
            <a:custGeom>
              <a:avLst/>
              <a:gdLst/>
              <a:ahLst/>
              <a:cxnLst/>
              <a:rect l="l" t="t" r="r" b="b"/>
              <a:pathLst>
                <a:path w="536" h="394" extrusionOk="0">
                  <a:moveTo>
                    <a:pt x="0" y="0"/>
                  </a:moveTo>
                  <a:cubicBezTo>
                    <a:pt x="0" y="60"/>
                    <a:pt x="12" y="143"/>
                    <a:pt x="12" y="203"/>
                  </a:cubicBezTo>
                  <a:cubicBezTo>
                    <a:pt x="12" y="262"/>
                    <a:pt x="12" y="334"/>
                    <a:pt x="0" y="393"/>
                  </a:cubicBezTo>
                  <a:lnTo>
                    <a:pt x="310" y="393"/>
                  </a:lnTo>
                  <a:cubicBezTo>
                    <a:pt x="405" y="393"/>
                    <a:pt x="488" y="334"/>
                    <a:pt x="500" y="250"/>
                  </a:cubicBezTo>
                  <a:cubicBezTo>
                    <a:pt x="536" y="131"/>
                    <a:pt x="453" y="0"/>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73"/>
            <p:cNvSpPr/>
            <p:nvPr/>
          </p:nvSpPr>
          <p:spPr>
            <a:xfrm>
              <a:off x="4089449" y="3574803"/>
              <a:ext cx="37685" cy="28475"/>
            </a:xfrm>
            <a:custGeom>
              <a:avLst/>
              <a:gdLst/>
              <a:ahLst/>
              <a:cxnLst/>
              <a:rect l="l" t="t" r="r" b="b"/>
              <a:pathLst>
                <a:path w="536" h="405" extrusionOk="0">
                  <a:moveTo>
                    <a:pt x="226" y="0"/>
                  </a:moveTo>
                  <a:cubicBezTo>
                    <a:pt x="143" y="0"/>
                    <a:pt x="60" y="60"/>
                    <a:pt x="36" y="155"/>
                  </a:cubicBezTo>
                  <a:cubicBezTo>
                    <a:pt x="0" y="286"/>
                    <a:pt x="95" y="405"/>
                    <a:pt x="226" y="405"/>
                  </a:cubicBezTo>
                  <a:lnTo>
                    <a:pt x="536" y="405"/>
                  </a:lnTo>
                  <a:cubicBezTo>
                    <a:pt x="536" y="345"/>
                    <a:pt x="524" y="274"/>
                    <a:pt x="524" y="215"/>
                  </a:cubicBezTo>
                  <a:cubicBezTo>
                    <a:pt x="536" y="143"/>
                    <a:pt x="536" y="72"/>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73"/>
            <p:cNvSpPr/>
            <p:nvPr/>
          </p:nvSpPr>
          <p:spPr>
            <a:xfrm>
              <a:off x="4283639" y="3384760"/>
              <a:ext cx="26014" cy="34380"/>
            </a:xfrm>
            <a:custGeom>
              <a:avLst/>
              <a:gdLst/>
              <a:ahLst/>
              <a:cxnLst/>
              <a:rect l="l" t="t" r="r" b="b"/>
              <a:pathLst>
                <a:path w="370" h="489" extrusionOk="0">
                  <a:moveTo>
                    <a:pt x="191" y="0"/>
                  </a:moveTo>
                  <a:cubicBezTo>
                    <a:pt x="84" y="0"/>
                    <a:pt x="0" y="96"/>
                    <a:pt x="0" y="191"/>
                  </a:cubicBezTo>
                  <a:lnTo>
                    <a:pt x="0" y="489"/>
                  </a:lnTo>
                  <a:cubicBezTo>
                    <a:pt x="60" y="489"/>
                    <a:pt x="108" y="477"/>
                    <a:pt x="191" y="477"/>
                  </a:cubicBezTo>
                  <a:cubicBezTo>
                    <a:pt x="262" y="477"/>
                    <a:pt x="310" y="477"/>
                    <a:pt x="370" y="489"/>
                  </a:cubicBezTo>
                  <a:lnTo>
                    <a:pt x="370" y="191"/>
                  </a:lnTo>
                  <a:cubicBezTo>
                    <a:pt x="370" y="96"/>
                    <a:pt x="298" y="0"/>
                    <a:pt x="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73"/>
            <p:cNvSpPr/>
            <p:nvPr/>
          </p:nvSpPr>
          <p:spPr>
            <a:xfrm>
              <a:off x="4187388" y="3438335"/>
              <a:ext cx="50270" cy="55332"/>
            </a:xfrm>
            <a:custGeom>
              <a:avLst/>
              <a:gdLst/>
              <a:ahLst/>
              <a:cxnLst/>
              <a:rect l="l" t="t" r="r" b="b"/>
              <a:pathLst>
                <a:path w="715" h="787" extrusionOk="0">
                  <a:moveTo>
                    <a:pt x="441" y="0"/>
                  </a:moveTo>
                  <a:cubicBezTo>
                    <a:pt x="274" y="84"/>
                    <a:pt x="131" y="179"/>
                    <a:pt x="0" y="298"/>
                  </a:cubicBezTo>
                  <a:lnTo>
                    <a:pt x="488" y="786"/>
                  </a:lnTo>
                  <a:cubicBezTo>
                    <a:pt x="560" y="739"/>
                    <a:pt x="631" y="679"/>
                    <a:pt x="715" y="643"/>
                  </a:cubicBezTo>
                  <a:lnTo>
                    <a:pt x="4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73"/>
            <p:cNvSpPr/>
            <p:nvPr/>
          </p:nvSpPr>
          <p:spPr>
            <a:xfrm>
              <a:off x="4127134" y="3537962"/>
              <a:ext cx="53574" cy="37755"/>
            </a:xfrm>
            <a:custGeom>
              <a:avLst/>
              <a:gdLst/>
              <a:ahLst/>
              <a:cxnLst/>
              <a:rect l="l" t="t" r="r" b="b"/>
              <a:pathLst>
                <a:path w="762" h="537" extrusionOk="0">
                  <a:moveTo>
                    <a:pt x="107" y="0"/>
                  </a:moveTo>
                  <a:cubicBezTo>
                    <a:pt x="48" y="155"/>
                    <a:pt x="24" y="334"/>
                    <a:pt x="0" y="536"/>
                  </a:cubicBezTo>
                  <a:lnTo>
                    <a:pt x="702" y="536"/>
                  </a:lnTo>
                  <a:cubicBezTo>
                    <a:pt x="714" y="441"/>
                    <a:pt x="738" y="358"/>
                    <a:pt x="762" y="262"/>
                  </a:cubicBezTo>
                  <a:lnTo>
                    <a:pt x="1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73"/>
            <p:cNvSpPr/>
            <p:nvPr/>
          </p:nvSpPr>
          <p:spPr>
            <a:xfrm>
              <a:off x="4144711" y="3479325"/>
              <a:ext cx="57793" cy="52801"/>
            </a:xfrm>
            <a:custGeom>
              <a:avLst/>
              <a:gdLst/>
              <a:ahLst/>
              <a:cxnLst/>
              <a:rect l="l" t="t" r="r" b="b"/>
              <a:pathLst>
                <a:path w="822" h="751" extrusionOk="0">
                  <a:moveTo>
                    <a:pt x="333" y="1"/>
                  </a:moveTo>
                  <a:cubicBezTo>
                    <a:pt x="214" y="144"/>
                    <a:pt x="95" y="310"/>
                    <a:pt x="0" y="489"/>
                  </a:cubicBezTo>
                  <a:lnTo>
                    <a:pt x="667" y="751"/>
                  </a:lnTo>
                  <a:cubicBezTo>
                    <a:pt x="703" y="656"/>
                    <a:pt x="750" y="560"/>
                    <a:pt x="822" y="489"/>
                  </a:cubicBezTo>
                  <a:lnTo>
                    <a:pt x="3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73"/>
            <p:cNvSpPr/>
            <p:nvPr/>
          </p:nvSpPr>
          <p:spPr>
            <a:xfrm>
              <a:off x="4242650" y="3419071"/>
              <a:ext cx="41060" cy="53645"/>
            </a:xfrm>
            <a:custGeom>
              <a:avLst/>
              <a:gdLst/>
              <a:ahLst/>
              <a:cxnLst/>
              <a:rect l="l" t="t" r="r" b="b"/>
              <a:pathLst>
                <a:path w="584" h="763" extrusionOk="0">
                  <a:moveTo>
                    <a:pt x="583" y="1"/>
                  </a:moveTo>
                  <a:cubicBezTo>
                    <a:pt x="381" y="24"/>
                    <a:pt x="191" y="60"/>
                    <a:pt x="0" y="120"/>
                  </a:cubicBezTo>
                  <a:lnTo>
                    <a:pt x="262" y="763"/>
                  </a:lnTo>
                  <a:cubicBezTo>
                    <a:pt x="369" y="727"/>
                    <a:pt x="476" y="715"/>
                    <a:pt x="583" y="703"/>
                  </a:cubicBez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73"/>
            <p:cNvSpPr/>
            <p:nvPr/>
          </p:nvSpPr>
          <p:spPr>
            <a:xfrm>
              <a:off x="4413357" y="3534587"/>
              <a:ext cx="52871" cy="40286"/>
            </a:xfrm>
            <a:custGeom>
              <a:avLst/>
              <a:gdLst/>
              <a:ahLst/>
              <a:cxnLst/>
              <a:rect l="l" t="t" r="r" b="b"/>
              <a:pathLst>
                <a:path w="752" h="573" extrusionOk="0">
                  <a:moveTo>
                    <a:pt x="632" y="1"/>
                  </a:moveTo>
                  <a:lnTo>
                    <a:pt x="1" y="263"/>
                  </a:lnTo>
                  <a:cubicBezTo>
                    <a:pt x="25" y="382"/>
                    <a:pt x="37" y="477"/>
                    <a:pt x="49" y="572"/>
                  </a:cubicBezTo>
                  <a:lnTo>
                    <a:pt x="751" y="572"/>
                  </a:lnTo>
                  <a:cubicBezTo>
                    <a:pt x="739" y="382"/>
                    <a:pt x="692" y="19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73"/>
            <p:cNvSpPr/>
            <p:nvPr/>
          </p:nvSpPr>
          <p:spPr>
            <a:xfrm>
              <a:off x="4392476" y="3479325"/>
              <a:ext cx="55332" cy="50340"/>
            </a:xfrm>
            <a:custGeom>
              <a:avLst/>
              <a:gdLst/>
              <a:ahLst/>
              <a:cxnLst/>
              <a:rect l="l" t="t" r="r" b="b"/>
              <a:pathLst>
                <a:path w="787" h="716" extrusionOk="0">
                  <a:moveTo>
                    <a:pt x="488" y="1"/>
                  </a:moveTo>
                  <a:lnTo>
                    <a:pt x="0" y="489"/>
                  </a:lnTo>
                  <a:cubicBezTo>
                    <a:pt x="36" y="560"/>
                    <a:pt x="96" y="632"/>
                    <a:pt x="143" y="715"/>
                  </a:cubicBezTo>
                  <a:lnTo>
                    <a:pt x="786" y="441"/>
                  </a:lnTo>
                  <a:cubicBezTo>
                    <a:pt x="691" y="275"/>
                    <a:pt x="608" y="132"/>
                    <a:pt x="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73"/>
            <p:cNvSpPr/>
            <p:nvPr/>
          </p:nvSpPr>
          <p:spPr>
            <a:xfrm>
              <a:off x="4353104" y="3437491"/>
              <a:ext cx="53645" cy="57019"/>
            </a:xfrm>
            <a:custGeom>
              <a:avLst/>
              <a:gdLst/>
              <a:ahLst/>
              <a:cxnLst/>
              <a:rect l="l" t="t" r="r" b="b"/>
              <a:pathLst>
                <a:path w="763" h="811" extrusionOk="0">
                  <a:moveTo>
                    <a:pt x="275" y="1"/>
                  </a:moveTo>
                  <a:lnTo>
                    <a:pt x="1" y="644"/>
                  </a:lnTo>
                  <a:cubicBezTo>
                    <a:pt x="108" y="691"/>
                    <a:pt x="203" y="739"/>
                    <a:pt x="275" y="810"/>
                  </a:cubicBezTo>
                  <a:lnTo>
                    <a:pt x="763" y="322"/>
                  </a:lnTo>
                  <a:cubicBezTo>
                    <a:pt x="608" y="203"/>
                    <a:pt x="453" y="84"/>
                    <a:pt x="2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3"/>
            <p:cNvSpPr/>
            <p:nvPr/>
          </p:nvSpPr>
          <p:spPr>
            <a:xfrm>
              <a:off x="4311270" y="3419071"/>
              <a:ext cx="37755" cy="53645"/>
            </a:xfrm>
            <a:custGeom>
              <a:avLst/>
              <a:gdLst/>
              <a:ahLst/>
              <a:cxnLst/>
              <a:rect l="l" t="t" r="r" b="b"/>
              <a:pathLst>
                <a:path w="537" h="763" extrusionOk="0">
                  <a:moveTo>
                    <a:pt x="0" y="1"/>
                  </a:moveTo>
                  <a:lnTo>
                    <a:pt x="0" y="703"/>
                  </a:lnTo>
                  <a:cubicBezTo>
                    <a:pt x="96" y="715"/>
                    <a:pt x="179" y="727"/>
                    <a:pt x="274" y="763"/>
                  </a:cubicBezTo>
                  <a:lnTo>
                    <a:pt x="536" y="108"/>
                  </a:lnTo>
                  <a:cubicBezTo>
                    <a:pt x="381" y="48"/>
                    <a:pt x="203" y="2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3"/>
            <p:cNvSpPr/>
            <p:nvPr/>
          </p:nvSpPr>
          <p:spPr>
            <a:xfrm>
              <a:off x="4390789" y="3645111"/>
              <a:ext cx="57793" cy="53645"/>
            </a:xfrm>
            <a:custGeom>
              <a:avLst/>
              <a:gdLst/>
              <a:ahLst/>
              <a:cxnLst/>
              <a:rect l="l" t="t" r="r" b="b"/>
              <a:pathLst>
                <a:path w="822" h="763" extrusionOk="0">
                  <a:moveTo>
                    <a:pt x="167" y="0"/>
                  </a:moveTo>
                  <a:cubicBezTo>
                    <a:pt x="120" y="107"/>
                    <a:pt x="72" y="191"/>
                    <a:pt x="0" y="274"/>
                  </a:cubicBezTo>
                  <a:lnTo>
                    <a:pt x="489" y="762"/>
                  </a:lnTo>
                  <a:cubicBezTo>
                    <a:pt x="608" y="619"/>
                    <a:pt x="727" y="453"/>
                    <a:pt x="822" y="274"/>
                  </a:cubicBezTo>
                  <a:lnTo>
                    <a:pt x="1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73"/>
            <p:cNvSpPr/>
            <p:nvPr/>
          </p:nvSpPr>
          <p:spPr>
            <a:xfrm>
              <a:off x="4413357" y="3601590"/>
              <a:ext cx="52871" cy="37685"/>
            </a:xfrm>
            <a:custGeom>
              <a:avLst/>
              <a:gdLst/>
              <a:ahLst/>
              <a:cxnLst/>
              <a:rect l="l" t="t" r="r" b="b"/>
              <a:pathLst>
                <a:path w="752" h="536" extrusionOk="0">
                  <a:moveTo>
                    <a:pt x="60" y="0"/>
                  </a:moveTo>
                  <a:cubicBezTo>
                    <a:pt x="37" y="107"/>
                    <a:pt x="25" y="191"/>
                    <a:pt x="1" y="262"/>
                  </a:cubicBezTo>
                  <a:lnTo>
                    <a:pt x="656" y="536"/>
                  </a:lnTo>
                  <a:cubicBezTo>
                    <a:pt x="715" y="369"/>
                    <a:pt x="739" y="191"/>
                    <a:pt x="7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73"/>
            <p:cNvSpPr/>
            <p:nvPr/>
          </p:nvSpPr>
          <p:spPr>
            <a:xfrm>
              <a:off x="4146328" y="3648415"/>
              <a:ext cx="55332" cy="50340"/>
            </a:xfrm>
            <a:custGeom>
              <a:avLst/>
              <a:gdLst/>
              <a:ahLst/>
              <a:cxnLst/>
              <a:rect l="l" t="t" r="r" b="b"/>
              <a:pathLst>
                <a:path w="787" h="716" extrusionOk="0">
                  <a:moveTo>
                    <a:pt x="644" y="1"/>
                  </a:moveTo>
                  <a:lnTo>
                    <a:pt x="1" y="275"/>
                  </a:lnTo>
                  <a:cubicBezTo>
                    <a:pt x="84" y="430"/>
                    <a:pt x="179" y="584"/>
                    <a:pt x="299" y="715"/>
                  </a:cubicBezTo>
                  <a:lnTo>
                    <a:pt x="787" y="227"/>
                  </a:lnTo>
                  <a:cubicBezTo>
                    <a:pt x="739" y="144"/>
                    <a:pt x="680" y="72"/>
                    <a:pt x="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73"/>
            <p:cNvSpPr/>
            <p:nvPr/>
          </p:nvSpPr>
          <p:spPr>
            <a:xfrm>
              <a:off x="4127134" y="3601590"/>
              <a:ext cx="53574" cy="40216"/>
            </a:xfrm>
            <a:custGeom>
              <a:avLst/>
              <a:gdLst/>
              <a:ahLst/>
              <a:cxnLst/>
              <a:rect l="l" t="t" r="r" b="b"/>
              <a:pathLst>
                <a:path w="762" h="572" extrusionOk="0">
                  <a:moveTo>
                    <a:pt x="0" y="0"/>
                  </a:moveTo>
                  <a:cubicBezTo>
                    <a:pt x="12" y="191"/>
                    <a:pt x="60" y="381"/>
                    <a:pt x="119" y="572"/>
                  </a:cubicBezTo>
                  <a:lnTo>
                    <a:pt x="762" y="310"/>
                  </a:lnTo>
                  <a:cubicBezTo>
                    <a:pt x="738" y="203"/>
                    <a:pt x="714" y="107"/>
                    <a:pt x="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73"/>
            <p:cNvSpPr/>
            <p:nvPr/>
          </p:nvSpPr>
          <p:spPr>
            <a:xfrm>
              <a:off x="4262688" y="3556031"/>
              <a:ext cx="69604" cy="64542"/>
            </a:xfrm>
            <a:custGeom>
              <a:avLst/>
              <a:gdLst/>
              <a:ahLst/>
              <a:cxnLst/>
              <a:rect l="l" t="t" r="r" b="b"/>
              <a:pathLst>
                <a:path w="990" h="918" extrusionOk="0">
                  <a:moveTo>
                    <a:pt x="494" y="0"/>
                  </a:moveTo>
                  <a:cubicBezTo>
                    <a:pt x="472" y="0"/>
                    <a:pt x="451" y="2"/>
                    <a:pt x="429" y="5"/>
                  </a:cubicBezTo>
                  <a:cubicBezTo>
                    <a:pt x="179" y="29"/>
                    <a:pt x="1" y="267"/>
                    <a:pt x="37" y="529"/>
                  </a:cubicBezTo>
                  <a:cubicBezTo>
                    <a:pt x="68" y="752"/>
                    <a:pt x="261" y="918"/>
                    <a:pt x="479" y="918"/>
                  </a:cubicBezTo>
                  <a:cubicBezTo>
                    <a:pt x="506" y="918"/>
                    <a:pt x="533" y="915"/>
                    <a:pt x="560" y="910"/>
                  </a:cubicBezTo>
                  <a:cubicBezTo>
                    <a:pt x="810" y="886"/>
                    <a:pt x="989" y="648"/>
                    <a:pt x="953" y="398"/>
                  </a:cubicBezTo>
                  <a:cubicBezTo>
                    <a:pt x="910" y="160"/>
                    <a:pt x="709" y="0"/>
                    <a:pt x="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73"/>
            <p:cNvSpPr/>
            <p:nvPr/>
          </p:nvSpPr>
          <p:spPr>
            <a:xfrm>
              <a:off x="4202434" y="3494441"/>
              <a:ext cx="188424" cy="188424"/>
            </a:xfrm>
            <a:custGeom>
              <a:avLst/>
              <a:gdLst/>
              <a:ahLst/>
              <a:cxnLst/>
              <a:rect l="l" t="t" r="r" b="b"/>
              <a:pathLst>
                <a:path w="2680" h="2680" extrusionOk="0">
                  <a:moveTo>
                    <a:pt x="1346" y="500"/>
                  </a:moveTo>
                  <a:cubicBezTo>
                    <a:pt x="1798" y="500"/>
                    <a:pt x="2191" y="869"/>
                    <a:pt x="2191" y="1346"/>
                  </a:cubicBezTo>
                  <a:cubicBezTo>
                    <a:pt x="2191" y="1810"/>
                    <a:pt x="1810" y="2191"/>
                    <a:pt x="1346" y="2191"/>
                  </a:cubicBezTo>
                  <a:cubicBezTo>
                    <a:pt x="882" y="2191"/>
                    <a:pt x="489" y="1822"/>
                    <a:pt x="489" y="1346"/>
                  </a:cubicBezTo>
                  <a:cubicBezTo>
                    <a:pt x="489" y="881"/>
                    <a:pt x="870" y="500"/>
                    <a:pt x="1346" y="500"/>
                  </a:cubicBezTo>
                  <a:close/>
                  <a:moveTo>
                    <a:pt x="1346" y="0"/>
                  </a:moveTo>
                  <a:cubicBezTo>
                    <a:pt x="608" y="0"/>
                    <a:pt x="1" y="596"/>
                    <a:pt x="1" y="1346"/>
                  </a:cubicBezTo>
                  <a:cubicBezTo>
                    <a:pt x="1" y="2072"/>
                    <a:pt x="596" y="2679"/>
                    <a:pt x="1346" y="2679"/>
                  </a:cubicBezTo>
                  <a:cubicBezTo>
                    <a:pt x="2072" y="2679"/>
                    <a:pt x="2679" y="2084"/>
                    <a:pt x="2679" y="1346"/>
                  </a:cubicBezTo>
                  <a:cubicBezTo>
                    <a:pt x="2679" y="619"/>
                    <a:pt x="2072" y="0"/>
                    <a:pt x="1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73"/>
            <p:cNvSpPr/>
            <p:nvPr/>
          </p:nvSpPr>
          <p:spPr>
            <a:xfrm>
              <a:off x="4357322" y="3684413"/>
              <a:ext cx="50270" cy="48653"/>
            </a:xfrm>
            <a:custGeom>
              <a:avLst/>
              <a:gdLst/>
              <a:ahLst/>
              <a:cxnLst/>
              <a:rect l="l" t="t" r="r" b="b"/>
              <a:pathLst>
                <a:path w="715" h="692" extrusionOk="0">
                  <a:moveTo>
                    <a:pt x="226" y="1"/>
                  </a:moveTo>
                  <a:cubicBezTo>
                    <a:pt x="155" y="60"/>
                    <a:pt x="84" y="96"/>
                    <a:pt x="0" y="144"/>
                  </a:cubicBezTo>
                  <a:lnTo>
                    <a:pt x="215" y="680"/>
                  </a:lnTo>
                  <a:lnTo>
                    <a:pt x="238" y="680"/>
                  </a:lnTo>
                  <a:cubicBezTo>
                    <a:pt x="298" y="680"/>
                    <a:pt x="357" y="680"/>
                    <a:pt x="417" y="691"/>
                  </a:cubicBezTo>
                  <a:cubicBezTo>
                    <a:pt x="524" y="632"/>
                    <a:pt x="619" y="561"/>
                    <a:pt x="715" y="489"/>
                  </a:cubicBezTo>
                  <a:lnTo>
                    <a:pt x="2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73"/>
            <p:cNvSpPr/>
            <p:nvPr/>
          </p:nvSpPr>
          <p:spPr>
            <a:xfrm>
              <a:off x="4188232" y="3683640"/>
              <a:ext cx="51957" cy="49426"/>
            </a:xfrm>
            <a:custGeom>
              <a:avLst/>
              <a:gdLst/>
              <a:ahLst/>
              <a:cxnLst/>
              <a:rect l="l" t="t" r="r" b="b"/>
              <a:pathLst>
                <a:path w="739" h="703" extrusionOk="0">
                  <a:moveTo>
                    <a:pt x="488" y="0"/>
                  </a:moveTo>
                  <a:lnTo>
                    <a:pt x="0" y="500"/>
                  </a:lnTo>
                  <a:cubicBezTo>
                    <a:pt x="84" y="572"/>
                    <a:pt x="191" y="643"/>
                    <a:pt x="286" y="702"/>
                  </a:cubicBezTo>
                  <a:cubicBezTo>
                    <a:pt x="322" y="691"/>
                    <a:pt x="381" y="691"/>
                    <a:pt x="441" y="691"/>
                  </a:cubicBezTo>
                  <a:lnTo>
                    <a:pt x="536" y="691"/>
                  </a:lnTo>
                  <a:lnTo>
                    <a:pt x="738" y="167"/>
                  </a:lnTo>
                  <a:cubicBezTo>
                    <a:pt x="655" y="119"/>
                    <a:pt x="560" y="71"/>
                    <a:pt x="4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73"/>
            <p:cNvSpPr/>
            <p:nvPr/>
          </p:nvSpPr>
          <p:spPr>
            <a:xfrm>
              <a:off x="4310427" y="3703678"/>
              <a:ext cx="36068" cy="37755"/>
            </a:xfrm>
            <a:custGeom>
              <a:avLst/>
              <a:gdLst/>
              <a:ahLst/>
              <a:cxnLst/>
              <a:rect l="l" t="t" r="r" b="b"/>
              <a:pathLst>
                <a:path w="513" h="537" extrusionOk="0">
                  <a:moveTo>
                    <a:pt x="298" y="1"/>
                  </a:moveTo>
                  <a:cubicBezTo>
                    <a:pt x="215" y="36"/>
                    <a:pt x="108" y="48"/>
                    <a:pt x="0" y="60"/>
                  </a:cubicBezTo>
                  <a:lnTo>
                    <a:pt x="0" y="406"/>
                  </a:lnTo>
                  <a:cubicBezTo>
                    <a:pt x="96" y="441"/>
                    <a:pt x="155" y="465"/>
                    <a:pt x="227" y="513"/>
                  </a:cubicBezTo>
                  <a:cubicBezTo>
                    <a:pt x="251" y="525"/>
                    <a:pt x="310" y="537"/>
                    <a:pt x="358" y="537"/>
                  </a:cubicBezTo>
                  <a:cubicBezTo>
                    <a:pt x="405" y="537"/>
                    <a:pt x="465" y="525"/>
                    <a:pt x="489" y="513"/>
                  </a:cubicBezTo>
                  <a:cubicBezTo>
                    <a:pt x="489" y="513"/>
                    <a:pt x="512" y="513"/>
                    <a:pt x="512" y="501"/>
                  </a:cubicBezTo>
                  <a:lnTo>
                    <a:pt x="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73"/>
            <p:cNvSpPr/>
            <p:nvPr/>
          </p:nvSpPr>
          <p:spPr>
            <a:xfrm>
              <a:off x="4250173" y="3706209"/>
              <a:ext cx="33537" cy="35224"/>
            </a:xfrm>
            <a:custGeom>
              <a:avLst/>
              <a:gdLst/>
              <a:ahLst/>
              <a:cxnLst/>
              <a:rect l="l" t="t" r="r" b="b"/>
              <a:pathLst>
                <a:path w="477" h="501" extrusionOk="0">
                  <a:moveTo>
                    <a:pt x="203" y="0"/>
                  </a:moveTo>
                  <a:lnTo>
                    <a:pt x="0" y="501"/>
                  </a:lnTo>
                  <a:lnTo>
                    <a:pt x="119" y="501"/>
                  </a:lnTo>
                  <a:cubicBezTo>
                    <a:pt x="155" y="501"/>
                    <a:pt x="215" y="489"/>
                    <a:pt x="250" y="477"/>
                  </a:cubicBezTo>
                  <a:cubicBezTo>
                    <a:pt x="322" y="429"/>
                    <a:pt x="381" y="405"/>
                    <a:pt x="476" y="381"/>
                  </a:cubicBezTo>
                  <a:lnTo>
                    <a:pt x="476" y="48"/>
                  </a:lnTo>
                  <a:lnTo>
                    <a:pt x="2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73"/>
            <p:cNvSpPr/>
            <p:nvPr/>
          </p:nvSpPr>
          <p:spPr>
            <a:xfrm>
              <a:off x="4062662" y="3758096"/>
              <a:ext cx="463819" cy="87955"/>
            </a:xfrm>
            <a:custGeom>
              <a:avLst/>
              <a:gdLst/>
              <a:ahLst/>
              <a:cxnLst/>
              <a:rect l="l" t="t" r="r" b="b"/>
              <a:pathLst>
                <a:path w="6597" h="1251" extrusionOk="0">
                  <a:moveTo>
                    <a:pt x="6572" y="1"/>
                  </a:moveTo>
                  <a:lnTo>
                    <a:pt x="6572" y="1"/>
                  </a:lnTo>
                  <a:lnTo>
                    <a:pt x="6572" y="1"/>
                  </a:lnTo>
                  <a:cubicBezTo>
                    <a:pt x="6580" y="1"/>
                    <a:pt x="6588" y="1"/>
                    <a:pt x="6596" y="1"/>
                  </a:cubicBezTo>
                  <a:close/>
                  <a:moveTo>
                    <a:pt x="0" y="1"/>
                  </a:moveTo>
                  <a:lnTo>
                    <a:pt x="0" y="1251"/>
                  </a:lnTo>
                  <a:lnTo>
                    <a:pt x="6572" y="1251"/>
                  </a:lnTo>
                  <a:lnTo>
                    <a:pt x="6572" y="1"/>
                  </a:lnTo>
                  <a:lnTo>
                    <a:pt x="6572" y="1"/>
                  </a:lnTo>
                  <a:cubicBezTo>
                    <a:pt x="6501" y="5"/>
                    <a:pt x="6448" y="28"/>
                    <a:pt x="6394" y="60"/>
                  </a:cubicBezTo>
                  <a:cubicBezTo>
                    <a:pt x="6311" y="120"/>
                    <a:pt x="6191" y="155"/>
                    <a:pt x="6061" y="155"/>
                  </a:cubicBezTo>
                  <a:cubicBezTo>
                    <a:pt x="5918" y="155"/>
                    <a:pt x="5799" y="120"/>
                    <a:pt x="5715" y="60"/>
                  </a:cubicBezTo>
                  <a:cubicBezTo>
                    <a:pt x="5656" y="36"/>
                    <a:pt x="5596" y="1"/>
                    <a:pt x="5525" y="1"/>
                  </a:cubicBezTo>
                  <a:lnTo>
                    <a:pt x="5489" y="1"/>
                  </a:lnTo>
                  <a:cubicBezTo>
                    <a:pt x="5418" y="1"/>
                    <a:pt x="5358" y="24"/>
                    <a:pt x="5299" y="60"/>
                  </a:cubicBezTo>
                  <a:cubicBezTo>
                    <a:pt x="5203" y="120"/>
                    <a:pt x="5084" y="155"/>
                    <a:pt x="4953" y="155"/>
                  </a:cubicBezTo>
                  <a:cubicBezTo>
                    <a:pt x="4822" y="155"/>
                    <a:pt x="4703" y="120"/>
                    <a:pt x="4608" y="60"/>
                  </a:cubicBezTo>
                  <a:cubicBezTo>
                    <a:pt x="4548" y="36"/>
                    <a:pt x="4489" y="1"/>
                    <a:pt x="4417" y="1"/>
                  </a:cubicBezTo>
                  <a:lnTo>
                    <a:pt x="4394" y="1"/>
                  </a:lnTo>
                  <a:cubicBezTo>
                    <a:pt x="4310" y="1"/>
                    <a:pt x="4251" y="24"/>
                    <a:pt x="4191" y="60"/>
                  </a:cubicBezTo>
                  <a:cubicBezTo>
                    <a:pt x="4108" y="120"/>
                    <a:pt x="3989" y="155"/>
                    <a:pt x="3858" y="155"/>
                  </a:cubicBezTo>
                  <a:cubicBezTo>
                    <a:pt x="3715" y="155"/>
                    <a:pt x="3596" y="120"/>
                    <a:pt x="3513" y="60"/>
                  </a:cubicBezTo>
                  <a:cubicBezTo>
                    <a:pt x="3453" y="36"/>
                    <a:pt x="3394" y="1"/>
                    <a:pt x="3322" y="1"/>
                  </a:cubicBezTo>
                  <a:lnTo>
                    <a:pt x="3286" y="1"/>
                  </a:lnTo>
                  <a:cubicBezTo>
                    <a:pt x="3215" y="1"/>
                    <a:pt x="3155" y="24"/>
                    <a:pt x="3096" y="60"/>
                  </a:cubicBezTo>
                  <a:cubicBezTo>
                    <a:pt x="3001" y="120"/>
                    <a:pt x="2882" y="155"/>
                    <a:pt x="2751" y="155"/>
                  </a:cubicBezTo>
                  <a:cubicBezTo>
                    <a:pt x="2620" y="155"/>
                    <a:pt x="2501" y="120"/>
                    <a:pt x="2405" y="60"/>
                  </a:cubicBezTo>
                  <a:cubicBezTo>
                    <a:pt x="2346" y="36"/>
                    <a:pt x="2286" y="1"/>
                    <a:pt x="2215" y="1"/>
                  </a:cubicBezTo>
                  <a:lnTo>
                    <a:pt x="2191" y="1"/>
                  </a:lnTo>
                  <a:cubicBezTo>
                    <a:pt x="2108" y="1"/>
                    <a:pt x="2048" y="24"/>
                    <a:pt x="1989" y="60"/>
                  </a:cubicBezTo>
                  <a:cubicBezTo>
                    <a:pt x="1905" y="120"/>
                    <a:pt x="1786" y="155"/>
                    <a:pt x="1655" y="155"/>
                  </a:cubicBezTo>
                  <a:cubicBezTo>
                    <a:pt x="1512" y="155"/>
                    <a:pt x="1393" y="120"/>
                    <a:pt x="1310" y="60"/>
                  </a:cubicBezTo>
                  <a:cubicBezTo>
                    <a:pt x="1250" y="36"/>
                    <a:pt x="1191" y="1"/>
                    <a:pt x="1119" y="1"/>
                  </a:cubicBezTo>
                  <a:lnTo>
                    <a:pt x="1084" y="1"/>
                  </a:lnTo>
                  <a:cubicBezTo>
                    <a:pt x="1012" y="1"/>
                    <a:pt x="953" y="24"/>
                    <a:pt x="893" y="60"/>
                  </a:cubicBezTo>
                  <a:cubicBezTo>
                    <a:pt x="798" y="120"/>
                    <a:pt x="679" y="155"/>
                    <a:pt x="548" y="155"/>
                  </a:cubicBezTo>
                  <a:cubicBezTo>
                    <a:pt x="429" y="155"/>
                    <a:pt x="310" y="120"/>
                    <a:pt x="226" y="60"/>
                  </a:cubicBezTo>
                  <a:cubicBezTo>
                    <a:pt x="167" y="13"/>
                    <a:pt x="84"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5" name="Google Shape;1335;p73"/>
          <p:cNvGrpSpPr/>
          <p:nvPr/>
        </p:nvGrpSpPr>
        <p:grpSpPr>
          <a:xfrm>
            <a:off x="4644277" y="3255471"/>
            <a:ext cx="462131" cy="463819"/>
            <a:chOff x="4644459" y="3386448"/>
            <a:chExt cx="462131" cy="463819"/>
          </a:xfrm>
        </p:grpSpPr>
        <p:sp>
          <p:nvSpPr>
            <p:cNvPr id="1336" name="Google Shape;1336;p73"/>
            <p:cNvSpPr/>
            <p:nvPr/>
          </p:nvSpPr>
          <p:spPr>
            <a:xfrm>
              <a:off x="4650295" y="3388979"/>
              <a:ext cx="147365" cy="148982"/>
            </a:xfrm>
            <a:custGeom>
              <a:avLst/>
              <a:gdLst/>
              <a:ahLst/>
              <a:cxnLst/>
              <a:rect l="l" t="t" r="r" b="b"/>
              <a:pathLst>
                <a:path w="2096" h="2119" extrusionOk="0">
                  <a:moveTo>
                    <a:pt x="1905" y="0"/>
                  </a:moveTo>
                  <a:cubicBezTo>
                    <a:pt x="1667" y="12"/>
                    <a:pt x="810" y="95"/>
                    <a:pt x="417" y="548"/>
                  </a:cubicBezTo>
                  <a:cubicBezTo>
                    <a:pt x="12" y="1024"/>
                    <a:pt x="0" y="1536"/>
                    <a:pt x="239" y="1845"/>
                  </a:cubicBezTo>
                  <a:cubicBezTo>
                    <a:pt x="370" y="1560"/>
                    <a:pt x="548" y="1298"/>
                    <a:pt x="774" y="1060"/>
                  </a:cubicBezTo>
                  <a:cubicBezTo>
                    <a:pt x="805" y="1010"/>
                    <a:pt x="852" y="987"/>
                    <a:pt x="901" y="987"/>
                  </a:cubicBezTo>
                  <a:cubicBezTo>
                    <a:pt x="947" y="987"/>
                    <a:pt x="996" y="1007"/>
                    <a:pt x="1036" y="1048"/>
                  </a:cubicBezTo>
                  <a:cubicBezTo>
                    <a:pt x="1108" y="1119"/>
                    <a:pt x="1120" y="1238"/>
                    <a:pt x="1048" y="1310"/>
                  </a:cubicBezTo>
                  <a:cubicBezTo>
                    <a:pt x="834" y="1536"/>
                    <a:pt x="667" y="1786"/>
                    <a:pt x="548" y="2072"/>
                  </a:cubicBezTo>
                  <a:cubicBezTo>
                    <a:pt x="630" y="2103"/>
                    <a:pt x="718" y="2118"/>
                    <a:pt x="809" y="2118"/>
                  </a:cubicBezTo>
                  <a:cubicBezTo>
                    <a:pt x="1103" y="2118"/>
                    <a:pt x="1433" y="1956"/>
                    <a:pt x="1715" y="1619"/>
                  </a:cubicBezTo>
                  <a:cubicBezTo>
                    <a:pt x="2096" y="1167"/>
                    <a:pt x="2013" y="286"/>
                    <a:pt x="1965" y="60"/>
                  </a:cubicBezTo>
                  <a:cubicBezTo>
                    <a:pt x="1965" y="36"/>
                    <a:pt x="1941" y="0"/>
                    <a:pt x="1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73"/>
            <p:cNvSpPr/>
            <p:nvPr/>
          </p:nvSpPr>
          <p:spPr>
            <a:xfrm>
              <a:off x="4644459" y="3386448"/>
              <a:ext cx="462131" cy="463819"/>
            </a:xfrm>
            <a:custGeom>
              <a:avLst/>
              <a:gdLst/>
              <a:ahLst/>
              <a:cxnLst/>
              <a:rect l="l" t="t" r="r" b="b"/>
              <a:pathLst>
                <a:path w="6573" h="6597" extrusionOk="0">
                  <a:moveTo>
                    <a:pt x="3286" y="0"/>
                  </a:moveTo>
                  <a:cubicBezTo>
                    <a:pt x="3179" y="0"/>
                    <a:pt x="3096" y="96"/>
                    <a:pt x="3096" y="203"/>
                  </a:cubicBezTo>
                  <a:cubicBezTo>
                    <a:pt x="3096" y="298"/>
                    <a:pt x="3179" y="393"/>
                    <a:pt x="3286" y="393"/>
                  </a:cubicBezTo>
                  <a:cubicBezTo>
                    <a:pt x="4060" y="393"/>
                    <a:pt x="4786" y="691"/>
                    <a:pt x="5346" y="1239"/>
                  </a:cubicBezTo>
                  <a:cubicBezTo>
                    <a:pt x="5894" y="1786"/>
                    <a:pt x="6191" y="2524"/>
                    <a:pt x="6191" y="3298"/>
                  </a:cubicBezTo>
                  <a:cubicBezTo>
                    <a:pt x="6191" y="4072"/>
                    <a:pt x="5894" y="4799"/>
                    <a:pt x="5346" y="5346"/>
                  </a:cubicBezTo>
                  <a:cubicBezTo>
                    <a:pt x="4786" y="5906"/>
                    <a:pt x="4060" y="6203"/>
                    <a:pt x="3286" y="6203"/>
                  </a:cubicBezTo>
                  <a:cubicBezTo>
                    <a:pt x="2512" y="6203"/>
                    <a:pt x="1786" y="5906"/>
                    <a:pt x="1238" y="5346"/>
                  </a:cubicBezTo>
                  <a:cubicBezTo>
                    <a:pt x="679" y="4799"/>
                    <a:pt x="381" y="4072"/>
                    <a:pt x="381" y="3298"/>
                  </a:cubicBezTo>
                  <a:cubicBezTo>
                    <a:pt x="381" y="2882"/>
                    <a:pt x="476" y="2477"/>
                    <a:pt x="643" y="2108"/>
                  </a:cubicBezTo>
                  <a:cubicBezTo>
                    <a:pt x="560" y="2072"/>
                    <a:pt x="488" y="2036"/>
                    <a:pt x="429" y="1989"/>
                  </a:cubicBezTo>
                  <a:cubicBezTo>
                    <a:pt x="381" y="1953"/>
                    <a:pt x="357" y="1917"/>
                    <a:pt x="322" y="1881"/>
                  </a:cubicBezTo>
                  <a:cubicBezTo>
                    <a:pt x="119" y="2334"/>
                    <a:pt x="0" y="2810"/>
                    <a:pt x="0" y="3310"/>
                  </a:cubicBezTo>
                  <a:cubicBezTo>
                    <a:pt x="0" y="4191"/>
                    <a:pt x="333" y="5013"/>
                    <a:pt x="964" y="5632"/>
                  </a:cubicBezTo>
                  <a:cubicBezTo>
                    <a:pt x="1596" y="6263"/>
                    <a:pt x="2405" y="6596"/>
                    <a:pt x="3286" y="6596"/>
                  </a:cubicBezTo>
                  <a:cubicBezTo>
                    <a:pt x="4167" y="6596"/>
                    <a:pt x="4989" y="6263"/>
                    <a:pt x="5608" y="5632"/>
                  </a:cubicBezTo>
                  <a:cubicBezTo>
                    <a:pt x="6227" y="5013"/>
                    <a:pt x="6572" y="4191"/>
                    <a:pt x="6572" y="3310"/>
                  </a:cubicBezTo>
                  <a:cubicBezTo>
                    <a:pt x="6572" y="2429"/>
                    <a:pt x="6215" y="1584"/>
                    <a:pt x="5608" y="977"/>
                  </a:cubicBezTo>
                  <a:cubicBezTo>
                    <a:pt x="4989" y="346"/>
                    <a:pt x="4167" y="0"/>
                    <a:pt x="3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73"/>
            <p:cNvSpPr/>
            <p:nvPr/>
          </p:nvSpPr>
          <p:spPr>
            <a:xfrm>
              <a:off x="4944955" y="3535430"/>
              <a:ext cx="51114" cy="67073"/>
            </a:xfrm>
            <a:custGeom>
              <a:avLst/>
              <a:gdLst/>
              <a:ahLst/>
              <a:cxnLst/>
              <a:rect l="l" t="t" r="r" b="b"/>
              <a:pathLst>
                <a:path w="727" h="954" extrusionOk="0">
                  <a:moveTo>
                    <a:pt x="211" y="0"/>
                  </a:moveTo>
                  <a:cubicBezTo>
                    <a:pt x="164" y="0"/>
                    <a:pt x="117" y="15"/>
                    <a:pt x="84" y="48"/>
                  </a:cubicBezTo>
                  <a:cubicBezTo>
                    <a:pt x="12" y="108"/>
                    <a:pt x="0" y="239"/>
                    <a:pt x="72" y="310"/>
                  </a:cubicBezTo>
                  <a:cubicBezTo>
                    <a:pt x="191" y="465"/>
                    <a:pt x="274" y="632"/>
                    <a:pt x="334" y="822"/>
                  </a:cubicBezTo>
                  <a:cubicBezTo>
                    <a:pt x="358" y="894"/>
                    <a:pt x="429" y="953"/>
                    <a:pt x="512" y="953"/>
                  </a:cubicBezTo>
                  <a:cubicBezTo>
                    <a:pt x="520" y="953"/>
                    <a:pt x="534" y="948"/>
                    <a:pt x="545" y="948"/>
                  </a:cubicBezTo>
                  <a:cubicBezTo>
                    <a:pt x="551" y="948"/>
                    <a:pt x="556" y="949"/>
                    <a:pt x="560" y="953"/>
                  </a:cubicBezTo>
                  <a:cubicBezTo>
                    <a:pt x="667" y="929"/>
                    <a:pt x="727" y="822"/>
                    <a:pt x="691" y="715"/>
                  </a:cubicBezTo>
                  <a:cubicBezTo>
                    <a:pt x="631" y="477"/>
                    <a:pt x="512" y="251"/>
                    <a:pt x="346" y="60"/>
                  </a:cubicBezTo>
                  <a:cubicBezTo>
                    <a:pt x="320" y="21"/>
                    <a:pt x="266" y="0"/>
                    <a:pt x="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73"/>
            <p:cNvSpPr/>
            <p:nvPr/>
          </p:nvSpPr>
          <p:spPr>
            <a:xfrm>
              <a:off x="4754069" y="3535079"/>
              <a:ext cx="51184" cy="67425"/>
            </a:xfrm>
            <a:custGeom>
              <a:avLst/>
              <a:gdLst/>
              <a:ahLst/>
              <a:cxnLst/>
              <a:rect l="l" t="t" r="r" b="b"/>
              <a:pathLst>
                <a:path w="728" h="959" extrusionOk="0">
                  <a:moveTo>
                    <a:pt x="519" y="0"/>
                  </a:moveTo>
                  <a:cubicBezTo>
                    <a:pt x="464" y="0"/>
                    <a:pt x="410" y="25"/>
                    <a:pt x="370" y="65"/>
                  </a:cubicBezTo>
                  <a:cubicBezTo>
                    <a:pt x="203" y="256"/>
                    <a:pt x="108" y="482"/>
                    <a:pt x="25" y="720"/>
                  </a:cubicBezTo>
                  <a:cubicBezTo>
                    <a:pt x="1" y="827"/>
                    <a:pt x="60" y="934"/>
                    <a:pt x="167" y="958"/>
                  </a:cubicBezTo>
                  <a:lnTo>
                    <a:pt x="227" y="958"/>
                  </a:lnTo>
                  <a:cubicBezTo>
                    <a:pt x="298" y="958"/>
                    <a:pt x="370" y="899"/>
                    <a:pt x="382" y="827"/>
                  </a:cubicBezTo>
                  <a:cubicBezTo>
                    <a:pt x="429" y="637"/>
                    <a:pt x="525" y="470"/>
                    <a:pt x="656" y="315"/>
                  </a:cubicBezTo>
                  <a:cubicBezTo>
                    <a:pt x="727" y="244"/>
                    <a:pt x="715" y="125"/>
                    <a:pt x="644" y="53"/>
                  </a:cubicBezTo>
                  <a:cubicBezTo>
                    <a:pt x="607" y="16"/>
                    <a:pt x="563" y="0"/>
                    <a:pt x="5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73"/>
            <p:cNvSpPr/>
            <p:nvPr/>
          </p:nvSpPr>
          <p:spPr>
            <a:xfrm>
              <a:off x="4827752" y="3707474"/>
              <a:ext cx="93861" cy="32271"/>
            </a:xfrm>
            <a:custGeom>
              <a:avLst/>
              <a:gdLst/>
              <a:ahLst/>
              <a:cxnLst/>
              <a:rect l="l" t="t" r="r" b="b"/>
              <a:pathLst>
                <a:path w="1335" h="459" extrusionOk="0">
                  <a:moveTo>
                    <a:pt x="1108" y="1"/>
                  </a:moveTo>
                  <a:cubicBezTo>
                    <a:pt x="1093" y="1"/>
                    <a:pt x="1076" y="3"/>
                    <a:pt x="1060" y="6"/>
                  </a:cubicBezTo>
                  <a:cubicBezTo>
                    <a:pt x="929" y="54"/>
                    <a:pt x="798" y="66"/>
                    <a:pt x="667" y="66"/>
                  </a:cubicBezTo>
                  <a:cubicBezTo>
                    <a:pt x="524" y="66"/>
                    <a:pt x="393" y="54"/>
                    <a:pt x="262" y="6"/>
                  </a:cubicBezTo>
                  <a:cubicBezTo>
                    <a:pt x="247" y="3"/>
                    <a:pt x="231" y="1"/>
                    <a:pt x="215" y="1"/>
                  </a:cubicBezTo>
                  <a:cubicBezTo>
                    <a:pt x="126" y="1"/>
                    <a:pt x="45" y="58"/>
                    <a:pt x="24" y="149"/>
                  </a:cubicBezTo>
                  <a:cubicBezTo>
                    <a:pt x="1" y="244"/>
                    <a:pt x="48" y="352"/>
                    <a:pt x="155" y="387"/>
                  </a:cubicBezTo>
                  <a:cubicBezTo>
                    <a:pt x="322" y="423"/>
                    <a:pt x="489" y="459"/>
                    <a:pt x="667" y="459"/>
                  </a:cubicBezTo>
                  <a:cubicBezTo>
                    <a:pt x="846" y="459"/>
                    <a:pt x="1024" y="423"/>
                    <a:pt x="1179" y="363"/>
                  </a:cubicBezTo>
                  <a:cubicBezTo>
                    <a:pt x="1275" y="340"/>
                    <a:pt x="1334" y="233"/>
                    <a:pt x="1298" y="125"/>
                  </a:cubicBezTo>
                  <a:cubicBezTo>
                    <a:pt x="1278" y="55"/>
                    <a:pt x="1198" y="1"/>
                    <a:pt x="11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73"/>
            <p:cNvSpPr/>
            <p:nvPr/>
          </p:nvSpPr>
          <p:spPr>
            <a:xfrm>
              <a:off x="4735649" y="3615792"/>
              <a:ext cx="115586" cy="75159"/>
            </a:xfrm>
            <a:custGeom>
              <a:avLst/>
              <a:gdLst/>
              <a:ahLst/>
              <a:cxnLst/>
              <a:rect l="l" t="t" r="r" b="b"/>
              <a:pathLst>
                <a:path w="1644" h="1069" extrusionOk="0">
                  <a:moveTo>
                    <a:pt x="1275" y="1"/>
                  </a:moveTo>
                  <a:lnTo>
                    <a:pt x="37" y="620"/>
                  </a:lnTo>
                  <a:cubicBezTo>
                    <a:pt x="13" y="632"/>
                    <a:pt x="1" y="679"/>
                    <a:pt x="13" y="703"/>
                  </a:cubicBezTo>
                  <a:cubicBezTo>
                    <a:pt x="154" y="935"/>
                    <a:pt x="398" y="1069"/>
                    <a:pt x="654" y="1069"/>
                  </a:cubicBezTo>
                  <a:cubicBezTo>
                    <a:pt x="766" y="1069"/>
                    <a:pt x="880" y="1043"/>
                    <a:pt x="989" y="989"/>
                  </a:cubicBezTo>
                  <a:lnTo>
                    <a:pt x="1644" y="655"/>
                  </a:lnTo>
                  <a:cubicBezTo>
                    <a:pt x="1442" y="536"/>
                    <a:pt x="1275" y="298"/>
                    <a:pt x="1275" y="36"/>
                  </a:cubicBezTo>
                  <a:lnTo>
                    <a:pt x="12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73"/>
            <p:cNvSpPr/>
            <p:nvPr/>
          </p:nvSpPr>
          <p:spPr>
            <a:xfrm>
              <a:off x="4897216" y="3614949"/>
              <a:ext cx="117273" cy="74385"/>
            </a:xfrm>
            <a:custGeom>
              <a:avLst/>
              <a:gdLst/>
              <a:ahLst/>
              <a:cxnLst/>
              <a:rect l="l" t="t" r="r" b="b"/>
              <a:pathLst>
                <a:path w="1668" h="1058" extrusionOk="0">
                  <a:moveTo>
                    <a:pt x="394" y="1"/>
                  </a:moveTo>
                  <a:lnTo>
                    <a:pt x="394" y="25"/>
                  </a:lnTo>
                  <a:cubicBezTo>
                    <a:pt x="394" y="298"/>
                    <a:pt x="239" y="536"/>
                    <a:pt x="1" y="656"/>
                  </a:cubicBezTo>
                  <a:lnTo>
                    <a:pt x="656" y="977"/>
                  </a:lnTo>
                  <a:cubicBezTo>
                    <a:pt x="765" y="1032"/>
                    <a:pt x="882" y="1057"/>
                    <a:pt x="998" y="1057"/>
                  </a:cubicBezTo>
                  <a:cubicBezTo>
                    <a:pt x="1259" y="1057"/>
                    <a:pt x="1512" y="926"/>
                    <a:pt x="1644" y="703"/>
                  </a:cubicBezTo>
                  <a:cubicBezTo>
                    <a:pt x="1668" y="667"/>
                    <a:pt x="1656" y="620"/>
                    <a:pt x="1632" y="608"/>
                  </a:cubicBezTo>
                  <a:lnTo>
                    <a:pt x="3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73"/>
            <p:cNvSpPr/>
            <p:nvPr/>
          </p:nvSpPr>
          <p:spPr>
            <a:xfrm>
              <a:off x="4847016" y="3488535"/>
              <a:ext cx="54488" cy="88798"/>
            </a:xfrm>
            <a:custGeom>
              <a:avLst/>
              <a:gdLst/>
              <a:ahLst/>
              <a:cxnLst/>
              <a:rect l="l" t="t" r="r" b="b"/>
              <a:pathLst>
                <a:path w="775" h="1263" extrusionOk="0">
                  <a:moveTo>
                    <a:pt x="72" y="1"/>
                  </a:moveTo>
                  <a:cubicBezTo>
                    <a:pt x="36" y="1"/>
                    <a:pt x="0" y="25"/>
                    <a:pt x="0" y="60"/>
                  </a:cubicBezTo>
                  <a:lnTo>
                    <a:pt x="0" y="1251"/>
                  </a:lnTo>
                  <a:cubicBezTo>
                    <a:pt x="119" y="1180"/>
                    <a:pt x="262" y="1144"/>
                    <a:pt x="393" y="1144"/>
                  </a:cubicBezTo>
                  <a:cubicBezTo>
                    <a:pt x="524" y="1144"/>
                    <a:pt x="655" y="1191"/>
                    <a:pt x="774" y="1263"/>
                  </a:cubicBezTo>
                  <a:lnTo>
                    <a:pt x="774" y="775"/>
                  </a:lnTo>
                  <a:cubicBezTo>
                    <a:pt x="774" y="370"/>
                    <a:pt x="465" y="48"/>
                    <a:pt x="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73"/>
            <p:cNvSpPr/>
            <p:nvPr/>
          </p:nvSpPr>
          <p:spPr>
            <a:xfrm>
              <a:off x="4850391" y="3594841"/>
              <a:ext cx="47739" cy="45278"/>
            </a:xfrm>
            <a:custGeom>
              <a:avLst/>
              <a:gdLst/>
              <a:ahLst/>
              <a:cxnLst/>
              <a:rect l="l" t="t" r="r" b="b"/>
              <a:pathLst>
                <a:path w="679" h="644" extrusionOk="0">
                  <a:moveTo>
                    <a:pt x="357" y="1"/>
                  </a:moveTo>
                  <a:cubicBezTo>
                    <a:pt x="274" y="1"/>
                    <a:pt x="191" y="37"/>
                    <a:pt x="131" y="96"/>
                  </a:cubicBezTo>
                  <a:cubicBezTo>
                    <a:pt x="24" y="180"/>
                    <a:pt x="0" y="322"/>
                    <a:pt x="60" y="453"/>
                  </a:cubicBezTo>
                  <a:cubicBezTo>
                    <a:pt x="107" y="572"/>
                    <a:pt x="226" y="644"/>
                    <a:pt x="345" y="644"/>
                  </a:cubicBezTo>
                  <a:cubicBezTo>
                    <a:pt x="524" y="644"/>
                    <a:pt x="667" y="513"/>
                    <a:pt x="667" y="334"/>
                  </a:cubicBezTo>
                  <a:cubicBezTo>
                    <a:pt x="679" y="239"/>
                    <a:pt x="643" y="156"/>
                    <a:pt x="583" y="96"/>
                  </a:cubicBezTo>
                  <a:cubicBezTo>
                    <a:pt x="524" y="37"/>
                    <a:pt x="441" y="1"/>
                    <a:pt x="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5" name="Google Shape;1345;p73"/>
          <p:cNvGrpSpPr/>
          <p:nvPr/>
        </p:nvGrpSpPr>
        <p:grpSpPr>
          <a:xfrm>
            <a:off x="5351380" y="3255892"/>
            <a:ext cx="463821" cy="462978"/>
            <a:chOff x="5167620" y="3393127"/>
            <a:chExt cx="463821" cy="462978"/>
          </a:xfrm>
        </p:grpSpPr>
        <p:sp>
          <p:nvSpPr>
            <p:cNvPr id="1346" name="Google Shape;1346;p73"/>
            <p:cNvSpPr/>
            <p:nvPr/>
          </p:nvSpPr>
          <p:spPr>
            <a:xfrm>
              <a:off x="5275613" y="3803023"/>
              <a:ext cx="101383" cy="53082"/>
            </a:xfrm>
            <a:custGeom>
              <a:avLst/>
              <a:gdLst/>
              <a:ahLst/>
              <a:cxnLst/>
              <a:rect l="l" t="t" r="r" b="b"/>
              <a:pathLst>
                <a:path w="1442" h="755" extrusionOk="0">
                  <a:moveTo>
                    <a:pt x="217" y="1"/>
                  </a:moveTo>
                  <a:cubicBezTo>
                    <a:pt x="144" y="1"/>
                    <a:pt x="78" y="32"/>
                    <a:pt x="36" y="100"/>
                  </a:cubicBezTo>
                  <a:cubicBezTo>
                    <a:pt x="0" y="183"/>
                    <a:pt x="24" y="302"/>
                    <a:pt x="119" y="362"/>
                  </a:cubicBezTo>
                  <a:cubicBezTo>
                    <a:pt x="346" y="517"/>
                    <a:pt x="620" y="612"/>
                    <a:pt x="905" y="695"/>
                  </a:cubicBezTo>
                  <a:cubicBezTo>
                    <a:pt x="989" y="707"/>
                    <a:pt x="1096" y="731"/>
                    <a:pt x="1191" y="755"/>
                  </a:cubicBezTo>
                  <a:lnTo>
                    <a:pt x="1215" y="755"/>
                  </a:lnTo>
                  <a:cubicBezTo>
                    <a:pt x="1310" y="755"/>
                    <a:pt x="1393" y="671"/>
                    <a:pt x="1405" y="588"/>
                  </a:cubicBezTo>
                  <a:cubicBezTo>
                    <a:pt x="1441" y="481"/>
                    <a:pt x="1370" y="374"/>
                    <a:pt x="1262" y="362"/>
                  </a:cubicBezTo>
                  <a:cubicBezTo>
                    <a:pt x="1167" y="350"/>
                    <a:pt x="1084" y="314"/>
                    <a:pt x="1012" y="302"/>
                  </a:cubicBezTo>
                  <a:cubicBezTo>
                    <a:pt x="762" y="243"/>
                    <a:pt x="524" y="136"/>
                    <a:pt x="310" y="17"/>
                  </a:cubicBezTo>
                  <a:cubicBezTo>
                    <a:pt x="279" y="6"/>
                    <a:pt x="247" y="1"/>
                    <a:pt x="2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73"/>
            <p:cNvSpPr/>
            <p:nvPr/>
          </p:nvSpPr>
          <p:spPr>
            <a:xfrm>
              <a:off x="5422064" y="3801265"/>
              <a:ext cx="101383" cy="54840"/>
            </a:xfrm>
            <a:custGeom>
              <a:avLst/>
              <a:gdLst/>
              <a:ahLst/>
              <a:cxnLst/>
              <a:rect l="l" t="t" r="r" b="b"/>
              <a:pathLst>
                <a:path w="1442" h="780" extrusionOk="0">
                  <a:moveTo>
                    <a:pt x="1208" y="0"/>
                  </a:moveTo>
                  <a:cubicBezTo>
                    <a:pt x="1174" y="0"/>
                    <a:pt x="1140" y="10"/>
                    <a:pt x="1108" y="30"/>
                  </a:cubicBezTo>
                  <a:cubicBezTo>
                    <a:pt x="811" y="208"/>
                    <a:pt x="489" y="327"/>
                    <a:pt x="156" y="387"/>
                  </a:cubicBezTo>
                  <a:cubicBezTo>
                    <a:pt x="61" y="399"/>
                    <a:pt x="1" y="506"/>
                    <a:pt x="13" y="613"/>
                  </a:cubicBezTo>
                  <a:cubicBezTo>
                    <a:pt x="25" y="720"/>
                    <a:pt x="120" y="780"/>
                    <a:pt x="203" y="780"/>
                  </a:cubicBezTo>
                  <a:lnTo>
                    <a:pt x="239" y="780"/>
                  </a:lnTo>
                  <a:cubicBezTo>
                    <a:pt x="608" y="696"/>
                    <a:pt x="977" y="565"/>
                    <a:pt x="1311" y="375"/>
                  </a:cubicBezTo>
                  <a:cubicBezTo>
                    <a:pt x="1406" y="315"/>
                    <a:pt x="1442" y="196"/>
                    <a:pt x="1382" y="101"/>
                  </a:cubicBezTo>
                  <a:cubicBezTo>
                    <a:pt x="1342" y="38"/>
                    <a:pt x="1276" y="0"/>
                    <a:pt x="1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3"/>
            <p:cNvSpPr/>
            <p:nvPr/>
          </p:nvSpPr>
          <p:spPr>
            <a:xfrm>
              <a:off x="5180205" y="3686522"/>
              <a:ext cx="68690" cy="94282"/>
            </a:xfrm>
            <a:custGeom>
              <a:avLst/>
              <a:gdLst/>
              <a:ahLst/>
              <a:cxnLst/>
              <a:rect l="l" t="t" r="r" b="b"/>
              <a:pathLst>
                <a:path w="977" h="1341" extrusionOk="0">
                  <a:moveTo>
                    <a:pt x="198" y="1"/>
                  </a:moveTo>
                  <a:cubicBezTo>
                    <a:pt x="180" y="1"/>
                    <a:pt x="161" y="3"/>
                    <a:pt x="143" y="7"/>
                  </a:cubicBezTo>
                  <a:cubicBezTo>
                    <a:pt x="48" y="54"/>
                    <a:pt x="0" y="161"/>
                    <a:pt x="24" y="269"/>
                  </a:cubicBezTo>
                  <a:cubicBezTo>
                    <a:pt x="83" y="447"/>
                    <a:pt x="179" y="626"/>
                    <a:pt x="262" y="781"/>
                  </a:cubicBezTo>
                  <a:cubicBezTo>
                    <a:pt x="357" y="947"/>
                    <a:pt x="476" y="1114"/>
                    <a:pt x="595" y="1257"/>
                  </a:cubicBezTo>
                  <a:cubicBezTo>
                    <a:pt x="643" y="1304"/>
                    <a:pt x="679" y="1340"/>
                    <a:pt x="738" y="1340"/>
                  </a:cubicBezTo>
                  <a:cubicBezTo>
                    <a:pt x="786" y="1340"/>
                    <a:pt x="834" y="1316"/>
                    <a:pt x="881" y="1281"/>
                  </a:cubicBezTo>
                  <a:cubicBezTo>
                    <a:pt x="964" y="1221"/>
                    <a:pt x="976" y="1102"/>
                    <a:pt x="905" y="1007"/>
                  </a:cubicBezTo>
                  <a:cubicBezTo>
                    <a:pt x="786" y="876"/>
                    <a:pt x="703" y="745"/>
                    <a:pt x="607" y="590"/>
                  </a:cubicBezTo>
                  <a:cubicBezTo>
                    <a:pt x="536" y="447"/>
                    <a:pt x="464" y="292"/>
                    <a:pt x="405" y="126"/>
                  </a:cubicBezTo>
                  <a:cubicBezTo>
                    <a:pt x="365" y="47"/>
                    <a:pt x="285" y="1"/>
                    <a:pt x="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73"/>
            <p:cNvSpPr/>
            <p:nvPr/>
          </p:nvSpPr>
          <p:spPr>
            <a:xfrm>
              <a:off x="5551853" y="3687788"/>
              <a:ext cx="67847" cy="93017"/>
            </a:xfrm>
            <a:custGeom>
              <a:avLst/>
              <a:gdLst/>
              <a:ahLst/>
              <a:cxnLst/>
              <a:rect l="l" t="t" r="r" b="b"/>
              <a:pathLst>
                <a:path w="965" h="1323" extrusionOk="0">
                  <a:moveTo>
                    <a:pt x="745" y="1"/>
                  </a:moveTo>
                  <a:cubicBezTo>
                    <a:pt x="666" y="1"/>
                    <a:pt x="588" y="48"/>
                    <a:pt x="560" y="132"/>
                  </a:cubicBezTo>
                  <a:cubicBezTo>
                    <a:pt x="441" y="453"/>
                    <a:pt x="274" y="739"/>
                    <a:pt x="60" y="1001"/>
                  </a:cubicBezTo>
                  <a:cubicBezTo>
                    <a:pt x="0" y="1072"/>
                    <a:pt x="12" y="1203"/>
                    <a:pt x="84" y="1275"/>
                  </a:cubicBezTo>
                  <a:cubicBezTo>
                    <a:pt x="120" y="1298"/>
                    <a:pt x="155" y="1322"/>
                    <a:pt x="203" y="1322"/>
                  </a:cubicBezTo>
                  <a:cubicBezTo>
                    <a:pt x="250" y="1322"/>
                    <a:pt x="310" y="1286"/>
                    <a:pt x="370" y="1251"/>
                  </a:cubicBezTo>
                  <a:cubicBezTo>
                    <a:pt x="608" y="953"/>
                    <a:pt x="798" y="632"/>
                    <a:pt x="929" y="262"/>
                  </a:cubicBezTo>
                  <a:cubicBezTo>
                    <a:pt x="965" y="155"/>
                    <a:pt x="917" y="36"/>
                    <a:pt x="810" y="12"/>
                  </a:cubicBezTo>
                  <a:cubicBezTo>
                    <a:pt x="789" y="5"/>
                    <a:pt x="767" y="1"/>
                    <a:pt x="7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73"/>
            <p:cNvSpPr/>
            <p:nvPr/>
          </p:nvSpPr>
          <p:spPr>
            <a:xfrm>
              <a:off x="5167620" y="3537962"/>
              <a:ext cx="42747" cy="102157"/>
            </a:xfrm>
            <a:custGeom>
              <a:avLst/>
              <a:gdLst/>
              <a:ahLst/>
              <a:cxnLst/>
              <a:rect l="l" t="t" r="r" b="b"/>
              <a:pathLst>
                <a:path w="608" h="1453" extrusionOk="0">
                  <a:moveTo>
                    <a:pt x="393" y="1"/>
                  </a:moveTo>
                  <a:cubicBezTo>
                    <a:pt x="309" y="1"/>
                    <a:pt x="231" y="48"/>
                    <a:pt x="203" y="131"/>
                  </a:cubicBezTo>
                  <a:lnTo>
                    <a:pt x="120" y="393"/>
                  </a:lnTo>
                  <a:cubicBezTo>
                    <a:pt x="36" y="679"/>
                    <a:pt x="0" y="977"/>
                    <a:pt x="0" y="1262"/>
                  </a:cubicBezTo>
                  <a:cubicBezTo>
                    <a:pt x="0" y="1370"/>
                    <a:pt x="84" y="1453"/>
                    <a:pt x="191" y="1453"/>
                  </a:cubicBezTo>
                  <a:cubicBezTo>
                    <a:pt x="298" y="1453"/>
                    <a:pt x="381" y="1370"/>
                    <a:pt x="393" y="1262"/>
                  </a:cubicBezTo>
                  <a:cubicBezTo>
                    <a:pt x="393" y="1000"/>
                    <a:pt x="441" y="750"/>
                    <a:pt x="501" y="500"/>
                  </a:cubicBezTo>
                  <a:cubicBezTo>
                    <a:pt x="512" y="429"/>
                    <a:pt x="548" y="334"/>
                    <a:pt x="572" y="262"/>
                  </a:cubicBezTo>
                  <a:cubicBezTo>
                    <a:pt x="608" y="155"/>
                    <a:pt x="560" y="36"/>
                    <a:pt x="465" y="12"/>
                  </a:cubicBezTo>
                  <a:cubicBezTo>
                    <a:pt x="441" y="4"/>
                    <a:pt x="417" y="1"/>
                    <a:pt x="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73"/>
            <p:cNvSpPr/>
            <p:nvPr/>
          </p:nvSpPr>
          <p:spPr>
            <a:xfrm>
              <a:off x="5587850" y="3536766"/>
              <a:ext cx="43591" cy="102508"/>
            </a:xfrm>
            <a:custGeom>
              <a:avLst/>
              <a:gdLst/>
              <a:ahLst/>
              <a:cxnLst/>
              <a:rect l="l" t="t" r="r" b="b"/>
              <a:pathLst>
                <a:path w="620" h="1458" extrusionOk="0">
                  <a:moveTo>
                    <a:pt x="229" y="1"/>
                  </a:moveTo>
                  <a:cubicBezTo>
                    <a:pt x="206" y="1"/>
                    <a:pt x="181" y="6"/>
                    <a:pt x="155" y="17"/>
                  </a:cubicBezTo>
                  <a:cubicBezTo>
                    <a:pt x="48" y="53"/>
                    <a:pt x="0" y="160"/>
                    <a:pt x="36" y="267"/>
                  </a:cubicBezTo>
                  <a:cubicBezTo>
                    <a:pt x="155" y="589"/>
                    <a:pt x="215" y="922"/>
                    <a:pt x="215" y="1267"/>
                  </a:cubicBezTo>
                  <a:cubicBezTo>
                    <a:pt x="215" y="1363"/>
                    <a:pt x="298" y="1458"/>
                    <a:pt x="405" y="1458"/>
                  </a:cubicBezTo>
                  <a:cubicBezTo>
                    <a:pt x="512" y="1458"/>
                    <a:pt x="596" y="1363"/>
                    <a:pt x="620" y="1267"/>
                  </a:cubicBezTo>
                  <a:cubicBezTo>
                    <a:pt x="596" y="875"/>
                    <a:pt x="536" y="494"/>
                    <a:pt x="405" y="136"/>
                  </a:cubicBezTo>
                  <a:cubicBezTo>
                    <a:pt x="369" y="55"/>
                    <a:pt x="305" y="1"/>
                    <a:pt x="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73"/>
            <p:cNvSpPr/>
            <p:nvPr/>
          </p:nvSpPr>
          <p:spPr>
            <a:xfrm>
              <a:off x="5216976" y="3422867"/>
              <a:ext cx="88798" cy="75791"/>
            </a:xfrm>
            <a:custGeom>
              <a:avLst/>
              <a:gdLst/>
              <a:ahLst/>
              <a:cxnLst/>
              <a:rect l="l" t="t" r="r" b="b"/>
              <a:pathLst>
                <a:path w="1263" h="1078" extrusionOk="0">
                  <a:moveTo>
                    <a:pt x="1030" y="1"/>
                  </a:moveTo>
                  <a:cubicBezTo>
                    <a:pt x="996" y="1"/>
                    <a:pt x="961" y="10"/>
                    <a:pt x="930" y="30"/>
                  </a:cubicBezTo>
                  <a:cubicBezTo>
                    <a:pt x="596" y="220"/>
                    <a:pt x="299" y="471"/>
                    <a:pt x="60" y="768"/>
                  </a:cubicBezTo>
                  <a:cubicBezTo>
                    <a:pt x="1" y="840"/>
                    <a:pt x="13" y="959"/>
                    <a:pt x="84" y="1042"/>
                  </a:cubicBezTo>
                  <a:cubicBezTo>
                    <a:pt x="120" y="1066"/>
                    <a:pt x="156" y="1078"/>
                    <a:pt x="203" y="1078"/>
                  </a:cubicBezTo>
                  <a:cubicBezTo>
                    <a:pt x="263" y="1078"/>
                    <a:pt x="322" y="1066"/>
                    <a:pt x="358" y="1018"/>
                  </a:cubicBezTo>
                  <a:cubicBezTo>
                    <a:pt x="572" y="756"/>
                    <a:pt x="834" y="542"/>
                    <a:pt x="1132" y="363"/>
                  </a:cubicBezTo>
                  <a:cubicBezTo>
                    <a:pt x="1215" y="304"/>
                    <a:pt x="1263" y="185"/>
                    <a:pt x="1203" y="101"/>
                  </a:cubicBezTo>
                  <a:cubicBezTo>
                    <a:pt x="1164" y="38"/>
                    <a:pt x="1098" y="1"/>
                    <a:pt x="10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73"/>
            <p:cNvSpPr/>
            <p:nvPr/>
          </p:nvSpPr>
          <p:spPr>
            <a:xfrm>
              <a:off x="5491599" y="3422164"/>
              <a:ext cx="89642" cy="76495"/>
            </a:xfrm>
            <a:custGeom>
              <a:avLst/>
              <a:gdLst/>
              <a:ahLst/>
              <a:cxnLst/>
              <a:rect l="l" t="t" r="r" b="b"/>
              <a:pathLst>
                <a:path w="1275" h="1088" extrusionOk="0">
                  <a:moveTo>
                    <a:pt x="229" y="0"/>
                  </a:moveTo>
                  <a:cubicBezTo>
                    <a:pt x="156" y="0"/>
                    <a:pt x="90" y="32"/>
                    <a:pt x="48" y="100"/>
                  </a:cubicBezTo>
                  <a:cubicBezTo>
                    <a:pt x="0" y="183"/>
                    <a:pt x="36" y="302"/>
                    <a:pt x="119" y="361"/>
                  </a:cubicBezTo>
                  <a:cubicBezTo>
                    <a:pt x="417" y="540"/>
                    <a:pt x="679" y="754"/>
                    <a:pt x="893" y="1016"/>
                  </a:cubicBezTo>
                  <a:cubicBezTo>
                    <a:pt x="941" y="1064"/>
                    <a:pt x="988" y="1088"/>
                    <a:pt x="1048" y="1088"/>
                  </a:cubicBezTo>
                  <a:cubicBezTo>
                    <a:pt x="1096" y="1088"/>
                    <a:pt x="1131" y="1076"/>
                    <a:pt x="1167" y="1028"/>
                  </a:cubicBezTo>
                  <a:cubicBezTo>
                    <a:pt x="1250" y="969"/>
                    <a:pt x="1274" y="850"/>
                    <a:pt x="1191" y="766"/>
                  </a:cubicBezTo>
                  <a:cubicBezTo>
                    <a:pt x="941" y="469"/>
                    <a:pt x="643" y="219"/>
                    <a:pt x="322" y="16"/>
                  </a:cubicBezTo>
                  <a:cubicBezTo>
                    <a:pt x="290" y="6"/>
                    <a:pt x="259" y="0"/>
                    <a:pt x="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73"/>
            <p:cNvSpPr/>
            <p:nvPr/>
          </p:nvSpPr>
          <p:spPr>
            <a:xfrm>
              <a:off x="5345077" y="3393127"/>
              <a:ext cx="103844" cy="30303"/>
            </a:xfrm>
            <a:custGeom>
              <a:avLst/>
              <a:gdLst/>
              <a:ahLst/>
              <a:cxnLst/>
              <a:rect l="l" t="t" r="r" b="b"/>
              <a:pathLst>
                <a:path w="1477" h="431" extrusionOk="0">
                  <a:moveTo>
                    <a:pt x="739" y="1"/>
                  </a:moveTo>
                  <a:cubicBezTo>
                    <a:pt x="560" y="1"/>
                    <a:pt x="358" y="12"/>
                    <a:pt x="167" y="48"/>
                  </a:cubicBezTo>
                  <a:cubicBezTo>
                    <a:pt x="60" y="60"/>
                    <a:pt x="1" y="167"/>
                    <a:pt x="24" y="262"/>
                  </a:cubicBezTo>
                  <a:cubicBezTo>
                    <a:pt x="36" y="370"/>
                    <a:pt x="120" y="429"/>
                    <a:pt x="215" y="429"/>
                  </a:cubicBezTo>
                  <a:cubicBezTo>
                    <a:pt x="382" y="405"/>
                    <a:pt x="560" y="382"/>
                    <a:pt x="715" y="382"/>
                  </a:cubicBezTo>
                  <a:cubicBezTo>
                    <a:pt x="882" y="382"/>
                    <a:pt x="1060" y="405"/>
                    <a:pt x="1227" y="429"/>
                  </a:cubicBezTo>
                  <a:cubicBezTo>
                    <a:pt x="1235" y="430"/>
                    <a:pt x="1243" y="430"/>
                    <a:pt x="1250" y="430"/>
                  </a:cubicBezTo>
                  <a:cubicBezTo>
                    <a:pt x="1348" y="430"/>
                    <a:pt x="1431" y="362"/>
                    <a:pt x="1453" y="262"/>
                  </a:cubicBezTo>
                  <a:cubicBezTo>
                    <a:pt x="1477" y="167"/>
                    <a:pt x="1406" y="60"/>
                    <a:pt x="1298" y="48"/>
                  </a:cubicBezTo>
                  <a:cubicBezTo>
                    <a:pt x="1120" y="12"/>
                    <a:pt x="929"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73"/>
            <p:cNvSpPr/>
            <p:nvPr/>
          </p:nvSpPr>
          <p:spPr>
            <a:xfrm>
              <a:off x="5504114" y="3563905"/>
              <a:ext cx="72909" cy="31006"/>
            </a:xfrm>
            <a:custGeom>
              <a:avLst/>
              <a:gdLst/>
              <a:ahLst/>
              <a:cxnLst/>
              <a:rect l="l" t="t" r="r" b="b"/>
              <a:pathLst>
                <a:path w="1037" h="441" extrusionOk="0">
                  <a:moveTo>
                    <a:pt x="215" y="0"/>
                  </a:moveTo>
                  <a:cubicBezTo>
                    <a:pt x="108" y="0"/>
                    <a:pt x="1" y="84"/>
                    <a:pt x="1" y="227"/>
                  </a:cubicBezTo>
                  <a:cubicBezTo>
                    <a:pt x="1" y="346"/>
                    <a:pt x="108" y="441"/>
                    <a:pt x="227" y="441"/>
                  </a:cubicBezTo>
                  <a:lnTo>
                    <a:pt x="1037" y="441"/>
                  </a:lnTo>
                  <a:cubicBezTo>
                    <a:pt x="1001" y="298"/>
                    <a:pt x="977" y="143"/>
                    <a:pt x="9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73"/>
            <p:cNvSpPr/>
            <p:nvPr/>
          </p:nvSpPr>
          <p:spPr>
            <a:xfrm>
              <a:off x="5276457" y="3442554"/>
              <a:ext cx="303096" cy="365880"/>
            </a:xfrm>
            <a:custGeom>
              <a:avLst/>
              <a:gdLst/>
              <a:ahLst/>
              <a:cxnLst/>
              <a:rect l="l" t="t" r="r" b="b"/>
              <a:pathLst>
                <a:path w="4311" h="5204" extrusionOk="0">
                  <a:moveTo>
                    <a:pt x="1727" y="0"/>
                  </a:moveTo>
                  <a:cubicBezTo>
                    <a:pt x="1072" y="0"/>
                    <a:pt x="465" y="250"/>
                    <a:pt x="0" y="655"/>
                  </a:cubicBezTo>
                  <a:lnTo>
                    <a:pt x="536" y="655"/>
                  </a:lnTo>
                  <a:cubicBezTo>
                    <a:pt x="858" y="655"/>
                    <a:pt x="1143" y="917"/>
                    <a:pt x="1143" y="1262"/>
                  </a:cubicBezTo>
                  <a:cubicBezTo>
                    <a:pt x="1143" y="1584"/>
                    <a:pt x="881" y="1869"/>
                    <a:pt x="548" y="1869"/>
                  </a:cubicBezTo>
                  <a:cubicBezTo>
                    <a:pt x="429" y="1869"/>
                    <a:pt x="322" y="1976"/>
                    <a:pt x="322" y="2096"/>
                  </a:cubicBezTo>
                  <a:cubicBezTo>
                    <a:pt x="322" y="2215"/>
                    <a:pt x="429" y="2322"/>
                    <a:pt x="548" y="2322"/>
                  </a:cubicBezTo>
                  <a:lnTo>
                    <a:pt x="1560" y="2322"/>
                  </a:lnTo>
                  <a:cubicBezTo>
                    <a:pt x="1893" y="2322"/>
                    <a:pt x="2167" y="2607"/>
                    <a:pt x="2167" y="2929"/>
                  </a:cubicBezTo>
                  <a:cubicBezTo>
                    <a:pt x="2167" y="3274"/>
                    <a:pt x="1905" y="3560"/>
                    <a:pt x="1560" y="3560"/>
                  </a:cubicBezTo>
                  <a:cubicBezTo>
                    <a:pt x="1441" y="3560"/>
                    <a:pt x="1334" y="3655"/>
                    <a:pt x="1334" y="3774"/>
                  </a:cubicBezTo>
                  <a:cubicBezTo>
                    <a:pt x="1334" y="3893"/>
                    <a:pt x="1441" y="4001"/>
                    <a:pt x="1560" y="4001"/>
                  </a:cubicBezTo>
                  <a:cubicBezTo>
                    <a:pt x="1893" y="4001"/>
                    <a:pt x="2167" y="4286"/>
                    <a:pt x="2167" y="4632"/>
                  </a:cubicBezTo>
                  <a:cubicBezTo>
                    <a:pt x="2167" y="4715"/>
                    <a:pt x="2155" y="4822"/>
                    <a:pt x="2108" y="4905"/>
                  </a:cubicBezTo>
                  <a:cubicBezTo>
                    <a:pt x="2048" y="5024"/>
                    <a:pt x="1941" y="5132"/>
                    <a:pt x="1822" y="5191"/>
                  </a:cubicBezTo>
                  <a:cubicBezTo>
                    <a:pt x="1814" y="5199"/>
                    <a:pt x="1802" y="5201"/>
                    <a:pt x="1788" y="5202"/>
                  </a:cubicBezTo>
                  <a:lnTo>
                    <a:pt x="1788" y="5202"/>
                  </a:lnTo>
                  <a:cubicBezTo>
                    <a:pt x="3187" y="5171"/>
                    <a:pt x="4310" y="4023"/>
                    <a:pt x="4310" y="2584"/>
                  </a:cubicBezTo>
                  <a:lnTo>
                    <a:pt x="4310" y="2536"/>
                  </a:lnTo>
                  <a:lnTo>
                    <a:pt x="3465" y="2548"/>
                  </a:lnTo>
                  <a:cubicBezTo>
                    <a:pt x="3120" y="2548"/>
                    <a:pt x="2858" y="2274"/>
                    <a:pt x="2858" y="1929"/>
                  </a:cubicBezTo>
                  <a:cubicBezTo>
                    <a:pt x="2858" y="1584"/>
                    <a:pt x="3120" y="1322"/>
                    <a:pt x="3465" y="1322"/>
                  </a:cubicBezTo>
                  <a:lnTo>
                    <a:pt x="3989" y="1322"/>
                  </a:lnTo>
                  <a:cubicBezTo>
                    <a:pt x="3536" y="536"/>
                    <a:pt x="2691" y="0"/>
                    <a:pt x="1727" y="0"/>
                  </a:cubicBezTo>
                  <a:close/>
                  <a:moveTo>
                    <a:pt x="1788" y="5202"/>
                  </a:moveTo>
                  <a:cubicBezTo>
                    <a:pt x="1775" y="5203"/>
                    <a:pt x="1763" y="5203"/>
                    <a:pt x="1751" y="5203"/>
                  </a:cubicBezTo>
                  <a:lnTo>
                    <a:pt x="1762" y="5203"/>
                  </a:lnTo>
                  <a:cubicBezTo>
                    <a:pt x="1771" y="5203"/>
                    <a:pt x="1780" y="5203"/>
                    <a:pt x="1788" y="52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73"/>
            <p:cNvSpPr/>
            <p:nvPr/>
          </p:nvSpPr>
          <p:spPr>
            <a:xfrm>
              <a:off x="5216976" y="3514479"/>
              <a:ext cx="185120" cy="279683"/>
            </a:xfrm>
            <a:custGeom>
              <a:avLst/>
              <a:gdLst/>
              <a:ahLst/>
              <a:cxnLst/>
              <a:rect l="l" t="t" r="r" b="b"/>
              <a:pathLst>
                <a:path w="2633" h="3978" extrusionOk="0">
                  <a:moveTo>
                    <a:pt x="501" y="1"/>
                  </a:moveTo>
                  <a:cubicBezTo>
                    <a:pt x="191" y="430"/>
                    <a:pt x="1" y="965"/>
                    <a:pt x="1" y="1537"/>
                  </a:cubicBezTo>
                  <a:cubicBezTo>
                    <a:pt x="1" y="2680"/>
                    <a:pt x="739" y="3644"/>
                    <a:pt x="1763" y="3978"/>
                  </a:cubicBezTo>
                  <a:cubicBezTo>
                    <a:pt x="2061" y="3918"/>
                    <a:pt x="2346" y="3811"/>
                    <a:pt x="2477" y="3763"/>
                  </a:cubicBezTo>
                  <a:cubicBezTo>
                    <a:pt x="2537" y="3740"/>
                    <a:pt x="2573" y="3704"/>
                    <a:pt x="2597" y="3668"/>
                  </a:cubicBezTo>
                  <a:cubicBezTo>
                    <a:pt x="2620" y="3632"/>
                    <a:pt x="2632" y="3609"/>
                    <a:pt x="2632" y="3561"/>
                  </a:cubicBezTo>
                  <a:cubicBezTo>
                    <a:pt x="2632" y="3442"/>
                    <a:pt x="2525" y="3335"/>
                    <a:pt x="2406" y="3335"/>
                  </a:cubicBezTo>
                  <a:cubicBezTo>
                    <a:pt x="2085" y="3335"/>
                    <a:pt x="1799" y="3073"/>
                    <a:pt x="1799" y="2727"/>
                  </a:cubicBezTo>
                  <a:cubicBezTo>
                    <a:pt x="1799" y="2382"/>
                    <a:pt x="2061" y="2108"/>
                    <a:pt x="2406" y="2108"/>
                  </a:cubicBezTo>
                  <a:cubicBezTo>
                    <a:pt x="2525" y="2108"/>
                    <a:pt x="2632" y="2013"/>
                    <a:pt x="2632" y="1894"/>
                  </a:cubicBezTo>
                  <a:cubicBezTo>
                    <a:pt x="2632" y="1775"/>
                    <a:pt x="2525" y="1668"/>
                    <a:pt x="2406" y="1668"/>
                  </a:cubicBezTo>
                  <a:lnTo>
                    <a:pt x="1394" y="1668"/>
                  </a:lnTo>
                  <a:cubicBezTo>
                    <a:pt x="1073" y="1668"/>
                    <a:pt x="787" y="1394"/>
                    <a:pt x="787" y="1061"/>
                  </a:cubicBezTo>
                  <a:cubicBezTo>
                    <a:pt x="787" y="727"/>
                    <a:pt x="1049" y="441"/>
                    <a:pt x="1382" y="441"/>
                  </a:cubicBezTo>
                  <a:cubicBezTo>
                    <a:pt x="1501" y="441"/>
                    <a:pt x="1608" y="346"/>
                    <a:pt x="1608" y="227"/>
                  </a:cubicBezTo>
                  <a:cubicBezTo>
                    <a:pt x="1608" y="108"/>
                    <a:pt x="1501" y="1"/>
                    <a:pt x="1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8" name="Google Shape;1358;p73"/>
          <p:cNvGrpSpPr/>
          <p:nvPr/>
        </p:nvGrpSpPr>
        <p:grpSpPr>
          <a:xfrm>
            <a:off x="6010012" y="3256315"/>
            <a:ext cx="458828" cy="462132"/>
            <a:chOff x="5756941" y="3392283"/>
            <a:chExt cx="458828" cy="462132"/>
          </a:xfrm>
        </p:grpSpPr>
        <p:sp>
          <p:nvSpPr>
            <p:cNvPr id="1359" name="Google Shape;1359;p73"/>
            <p:cNvSpPr/>
            <p:nvPr/>
          </p:nvSpPr>
          <p:spPr>
            <a:xfrm>
              <a:off x="6018134" y="3478903"/>
              <a:ext cx="197634" cy="375512"/>
            </a:xfrm>
            <a:custGeom>
              <a:avLst/>
              <a:gdLst/>
              <a:ahLst/>
              <a:cxnLst/>
              <a:rect l="l" t="t" r="r" b="b"/>
              <a:pathLst>
                <a:path w="2811" h="5341" extrusionOk="0">
                  <a:moveTo>
                    <a:pt x="2535" y="1"/>
                  </a:moveTo>
                  <a:cubicBezTo>
                    <a:pt x="2516" y="1"/>
                    <a:pt x="2497" y="3"/>
                    <a:pt x="2477" y="7"/>
                  </a:cubicBezTo>
                  <a:cubicBezTo>
                    <a:pt x="2334" y="31"/>
                    <a:pt x="2251" y="150"/>
                    <a:pt x="2251" y="281"/>
                  </a:cubicBezTo>
                  <a:lnTo>
                    <a:pt x="2251" y="2329"/>
                  </a:lnTo>
                  <a:cubicBezTo>
                    <a:pt x="2251" y="2531"/>
                    <a:pt x="2024" y="2769"/>
                    <a:pt x="1881" y="2924"/>
                  </a:cubicBezTo>
                  <a:lnTo>
                    <a:pt x="1369" y="3424"/>
                  </a:lnTo>
                  <a:cubicBezTo>
                    <a:pt x="1334" y="3460"/>
                    <a:pt x="1286" y="3478"/>
                    <a:pt x="1238" y="3478"/>
                  </a:cubicBezTo>
                  <a:cubicBezTo>
                    <a:pt x="1191" y="3478"/>
                    <a:pt x="1143" y="3460"/>
                    <a:pt x="1108" y="3424"/>
                  </a:cubicBezTo>
                  <a:cubicBezTo>
                    <a:pt x="1024" y="3353"/>
                    <a:pt x="1024" y="3233"/>
                    <a:pt x="1108" y="3150"/>
                  </a:cubicBezTo>
                  <a:lnTo>
                    <a:pt x="1608" y="2650"/>
                  </a:lnTo>
                  <a:cubicBezTo>
                    <a:pt x="1774" y="2483"/>
                    <a:pt x="1774" y="2233"/>
                    <a:pt x="1608" y="2067"/>
                  </a:cubicBezTo>
                  <a:cubicBezTo>
                    <a:pt x="1596" y="2049"/>
                    <a:pt x="1569" y="2040"/>
                    <a:pt x="1541" y="2040"/>
                  </a:cubicBezTo>
                  <a:cubicBezTo>
                    <a:pt x="1512" y="2040"/>
                    <a:pt x="1483" y="2049"/>
                    <a:pt x="1465" y="2067"/>
                  </a:cubicBezTo>
                  <a:lnTo>
                    <a:pt x="357" y="3174"/>
                  </a:lnTo>
                  <a:cubicBezTo>
                    <a:pt x="155" y="3400"/>
                    <a:pt x="36" y="3698"/>
                    <a:pt x="0" y="3995"/>
                  </a:cubicBezTo>
                  <a:lnTo>
                    <a:pt x="0" y="5341"/>
                  </a:lnTo>
                  <a:lnTo>
                    <a:pt x="1167" y="5341"/>
                  </a:lnTo>
                  <a:lnTo>
                    <a:pt x="1167" y="4638"/>
                  </a:lnTo>
                  <a:lnTo>
                    <a:pt x="2560" y="3245"/>
                  </a:lnTo>
                  <a:cubicBezTo>
                    <a:pt x="2715" y="3079"/>
                    <a:pt x="2798" y="2876"/>
                    <a:pt x="2810" y="2662"/>
                  </a:cubicBezTo>
                  <a:lnTo>
                    <a:pt x="2810" y="281"/>
                  </a:lnTo>
                  <a:cubicBezTo>
                    <a:pt x="2810" y="122"/>
                    <a:pt x="2688" y="1"/>
                    <a:pt x="25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73"/>
            <p:cNvSpPr/>
            <p:nvPr/>
          </p:nvSpPr>
          <p:spPr>
            <a:xfrm>
              <a:off x="5756941" y="3479325"/>
              <a:ext cx="196791" cy="375091"/>
            </a:xfrm>
            <a:custGeom>
              <a:avLst/>
              <a:gdLst/>
              <a:ahLst/>
              <a:cxnLst/>
              <a:rect l="l" t="t" r="r" b="b"/>
              <a:pathLst>
                <a:path w="2799" h="5335" extrusionOk="0">
                  <a:moveTo>
                    <a:pt x="274" y="1"/>
                  </a:moveTo>
                  <a:cubicBezTo>
                    <a:pt x="120" y="1"/>
                    <a:pt x="0" y="120"/>
                    <a:pt x="0" y="263"/>
                  </a:cubicBezTo>
                  <a:lnTo>
                    <a:pt x="0" y="2656"/>
                  </a:lnTo>
                  <a:cubicBezTo>
                    <a:pt x="12" y="2870"/>
                    <a:pt x="84" y="3073"/>
                    <a:pt x="251" y="3239"/>
                  </a:cubicBezTo>
                  <a:lnTo>
                    <a:pt x="1632" y="4644"/>
                  </a:lnTo>
                  <a:lnTo>
                    <a:pt x="1632" y="5335"/>
                  </a:lnTo>
                  <a:lnTo>
                    <a:pt x="2798" y="5335"/>
                  </a:lnTo>
                  <a:lnTo>
                    <a:pt x="2798" y="3989"/>
                  </a:lnTo>
                  <a:cubicBezTo>
                    <a:pt x="2763" y="3692"/>
                    <a:pt x="2644" y="3394"/>
                    <a:pt x="2441" y="3168"/>
                  </a:cubicBezTo>
                  <a:lnTo>
                    <a:pt x="1334" y="2061"/>
                  </a:lnTo>
                  <a:cubicBezTo>
                    <a:pt x="1310" y="2043"/>
                    <a:pt x="1280" y="2034"/>
                    <a:pt x="1254" y="2034"/>
                  </a:cubicBezTo>
                  <a:cubicBezTo>
                    <a:pt x="1227" y="2034"/>
                    <a:pt x="1203" y="2043"/>
                    <a:pt x="1191" y="2061"/>
                  </a:cubicBezTo>
                  <a:cubicBezTo>
                    <a:pt x="1024" y="2227"/>
                    <a:pt x="1024" y="2477"/>
                    <a:pt x="1191" y="2644"/>
                  </a:cubicBezTo>
                  <a:lnTo>
                    <a:pt x="1691" y="3144"/>
                  </a:lnTo>
                  <a:cubicBezTo>
                    <a:pt x="1763" y="3227"/>
                    <a:pt x="1763" y="3347"/>
                    <a:pt x="1691" y="3418"/>
                  </a:cubicBezTo>
                  <a:cubicBezTo>
                    <a:pt x="1655" y="3454"/>
                    <a:pt x="1608" y="3472"/>
                    <a:pt x="1560" y="3472"/>
                  </a:cubicBezTo>
                  <a:cubicBezTo>
                    <a:pt x="1513" y="3472"/>
                    <a:pt x="1465" y="3454"/>
                    <a:pt x="1429" y="3418"/>
                  </a:cubicBezTo>
                  <a:lnTo>
                    <a:pt x="917" y="2918"/>
                  </a:lnTo>
                  <a:cubicBezTo>
                    <a:pt x="774" y="2763"/>
                    <a:pt x="548" y="2525"/>
                    <a:pt x="548" y="2323"/>
                  </a:cubicBezTo>
                  <a:lnTo>
                    <a:pt x="548" y="275"/>
                  </a:lnTo>
                  <a:cubicBezTo>
                    <a:pt x="548" y="132"/>
                    <a:pt x="429"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73"/>
            <p:cNvSpPr/>
            <p:nvPr/>
          </p:nvSpPr>
          <p:spPr>
            <a:xfrm>
              <a:off x="6029806" y="3540493"/>
              <a:ext cx="84650" cy="40216"/>
            </a:xfrm>
            <a:custGeom>
              <a:avLst/>
              <a:gdLst/>
              <a:ahLst/>
              <a:cxnLst/>
              <a:rect l="l" t="t" r="r" b="b"/>
              <a:pathLst>
                <a:path w="1204" h="572" extrusionOk="0">
                  <a:moveTo>
                    <a:pt x="287" y="0"/>
                  </a:moveTo>
                  <a:cubicBezTo>
                    <a:pt x="120" y="0"/>
                    <a:pt x="1" y="119"/>
                    <a:pt x="1" y="286"/>
                  </a:cubicBezTo>
                  <a:cubicBezTo>
                    <a:pt x="1" y="441"/>
                    <a:pt x="132" y="572"/>
                    <a:pt x="287" y="572"/>
                  </a:cubicBezTo>
                  <a:lnTo>
                    <a:pt x="1025" y="572"/>
                  </a:lnTo>
                  <a:cubicBezTo>
                    <a:pt x="1120" y="393"/>
                    <a:pt x="1180" y="214"/>
                    <a:pt x="1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73"/>
            <p:cNvSpPr/>
            <p:nvPr/>
          </p:nvSpPr>
          <p:spPr>
            <a:xfrm>
              <a:off x="5856567" y="3392283"/>
              <a:ext cx="257888" cy="260419"/>
            </a:xfrm>
            <a:custGeom>
              <a:avLst/>
              <a:gdLst/>
              <a:ahLst/>
              <a:cxnLst/>
              <a:rect l="l" t="t" r="r" b="b"/>
              <a:pathLst>
                <a:path w="3668" h="3704" extrusionOk="0">
                  <a:moveTo>
                    <a:pt x="1822" y="1"/>
                  </a:moveTo>
                  <a:cubicBezTo>
                    <a:pt x="1215" y="1"/>
                    <a:pt x="667" y="298"/>
                    <a:pt x="334" y="763"/>
                  </a:cubicBezTo>
                  <a:lnTo>
                    <a:pt x="1108" y="763"/>
                  </a:lnTo>
                  <a:cubicBezTo>
                    <a:pt x="1477" y="763"/>
                    <a:pt x="1774" y="1036"/>
                    <a:pt x="1786" y="1406"/>
                  </a:cubicBezTo>
                  <a:cubicBezTo>
                    <a:pt x="1810" y="1787"/>
                    <a:pt x="1489" y="2096"/>
                    <a:pt x="1120" y="2096"/>
                  </a:cubicBezTo>
                  <a:lnTo>
                    <a:pt x="0" y="2096"/>
                  </a:lnTo>
                  <a:cubicBezTo>
                    <a:pt x="119" y="3001"/>
                    <a:pt x="893" y="3703"/>
                    <a:pt x="1834" y="3703"/>
                  </a:cubicBezTo>
                  <a:cubicBezTo>
                    <a:pt x="2405" y="3703"/>
                    <a:pt x="2894" y="3453"/>
                    <a:pt x="3239" y="3061"/>
                  </a:cubicBezTo>
                  <a:lnTo>
                    <a:pt x="2751" y="3061"/>
                  </a:lnTo>
                  <a:lnTo>
                    <a:pt x="2751" y="3049"/>
                  </a:lnTo>
                  <a:cubicBezTo>
                    <a:pt x="2370" y="3049"/>
                    <a:pt x="2072" y="2763"/>
                    <a:pt x="2060" y="2394"/>
                  </a:cubicBezTo>
                  <a:cubicBezTo>
                    <a:pt x="2048" y="2025"/>
                    <a:pt x="2358" y="1703"/>
                    <a:pt x="2727" y="1703"/>
                  </a:cubicBezTo>
                  <a:lnTo>
                    <a:pt x="3667" y="1703"/>
                  </a:lnTo>
                  <a:cubicBezTo>
                    <a:pt x="3608" y="739"/>
                    <a:pt x="2810" y="1"/>
                    <a:pt x="1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73"/>
            <p:cNvSpPr/>
            <p:nvPr/>
          </p:nvSpPr>
          <p:spPr>
            <a:xfrm>
              <a:off x="5855723" y="3472645"/>
              <a:ext cx="99696" cy="40286"/>
            </a:xfrm>
            <a:custGeom>
              <a:avLst/>
              <a:gdLst/>
              <a:ahLst/>
              <a:cxnLst/>
              <a:rect l="l" t="t" r="r" b="b"/>
              <a:pathLst>
                <a:path w="1418" h="573" extrusionOk="0">
                  <a:moveTo>
                    <a:pt x="131" y="1"/>
                  </a:moveTo>
                  <a:cubicBezTo>
                    <a:pt x="60" y="179"/>
                    <a:pt x="12" y="370"/>
                    <a:pt x="0" y="572"/>
                  </a:cubicBezTo>
                  <a:lnTo>
                    <a:pt x="1132" y="572"/>
                  </a:lnTo>
                  <a:cubicBezTo>
                    <a:pt x="1286" y="560"/>
                    <a:pt x="1417" y="453"/>
                    <a:pt x="1417" y="286"/>
                  </a:cubicBezTo>
                  <a:cubicBezTo>
                    <a:pt x="1417" y="132"/>
                    <a:pt x="1286"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4" name="Google Shape;1364;p73"/>
          <p:cNvGrpSpPr/>
          <p:nvPr/>
        </p:nvGrpSpPr>
        <p:grpSpPr>
          <a:xfrm>
            <a:off x="6710091" y="3256279"/>
            <a:ext cx="468812" cy="462203"/>
            <a:chOff x="6368057" y="3390596"/>
            <a:chExt cx="468812" cy="462203"/>
          </a:xfrm>
        </p:grpSpPr>
        <p:sp>
          <p:nvSpPr>
            <p:cNvPr id="1365" name="Google Shape;1365;p73"/>
            <p:cNvSpPr/>
            <p:nvPr/>
          </p:nvSpPr>
          <p:spPr>
            <a:xfrm>
              <a:off x="6546357" y="3390596"/>
              <a:ext cx="287136" cy="103071"/>
            </a:xfrm>
            <a:custGeom>
              <a:avLst/>
              <a:gdLst/>
              <a:ahLst/>
              <a:cxnLst/>
              <a:rect l="l" t="t" r="r" b="b"/>
              <a:pathLst>
                <a:path w="4084" h="1466" extrusionOk="0">
                  <a:moveTo>
                    <a:pt x="3370" y="1"/>
                  </a:moveTo>
                  <a:cubicBezTo>
                    <a:pt x="3108" y="1"/>
                    <a:pt x="2893" y="120"/>
                    <a:pt x="2750" y="346"/>
                  </a:cubicBezTo>
                  <a:cubicBezTo>
                    <a:pt x="2691" y="441"/>
                    <a:pt x="2727" y="560"/>
                    <a:pt x="2810" y="620"/>
                  </a:cubicBezTo>
                  <a:cubicBezTo>
                    <a:pt x="2842" y="640"/>
                    <a:pt x="2878" y="650"/>
                    <a:pt x="2913" y="650"/>
                  </a:cubicBezTo>
                  <a:cubicBezTo>
                    <a:pt x="2980" y="650"/>
                    <a:pt x="3045" y="615"/>
                    <a:pt x="3084" y="560"/>
                  </a:cubicBezTo>
                  <a:cubicBezTo>
                    <a:pt x="3143" y="453"/>
                    <a:pt x="3250" y="394"/>
                    <a:pt x="3370" y="394"/>
                  </a:cubicBezTo>
                  <a:cubicBezTo>
                    <a:pt x="3548" y="394"/>
                    <a:pt x="3691" y="537"/>
                    <a:pt x="3691" y="739"/>
                  </a:cubicBezTo>
                  <a:cubicBezTo>
                    <a:pt x="3691" y="930"/>
                    <a:pt x="3548" y="1084"/>
                    <a:pt x="3370" y="1084"/>
                  </a:cubicBezTo>
                  <a:lnTo>
                    <a:pt x="226" y="1084"/>
                  </a:lnTo>
                  <a:cubicBezTo>
                    <a:pt x="95" y="1084"/>
                    <a:pt x="0" y="1180"/>
                    <a:pt x="36" y="1322"/>
                  </a:cubicBezTo>
                  <a:cubicBezTo>
                    <a:pt x="48" y="1406"/>
                    <a:pt x="143" y="1465"/>
                    <a:pt x="226" y="1465"/>
                  </a:cubicBezTo>
                  <a:lnTo>
                    <a:pt x="3358" y="1465"/>
                  </a:lnTo>
                  <a:cubicBezTo>
                    <a:pt x="3751" y="1465"/>
                    <a:pt x="4072" y="1132"/>
                    <a:pt x="4084" y="739"/>
                  </a:cubicBezTo>
                  <a:cubicBezTo>
                    <a:pt x="4084" y="334"/>
                    <a:pt x="3762" y="1"/>
                    <a:pt x="3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73"/>
            <p:cNvSpPr/>
            <p:nvPr/>
          </p:nvSpPr>
          <p:spPr>
            <a:xfrm>
              <a:off x="6368057" y="3573959"/>
              <a:ext cx="307244" cy="100540"/>
            </a:xfrm>
            <a:custGeom>
              <a:avLst/>
              <a:gdLst/>
              <a:ahLst/>
              <a:cxnLst/>
              <a:rect l="l" t="t" r="r" b="b"/>
              <a:pathLst>
                <a:path w="4370" h="1430" extrusionOk="0">
                  <a:moveTo>
                    <a:pt x="214" y="0"/>
                  </a:moveTo>
                  <a:cubicBezTo>
                    <a:pt x="83" y="0"/>
                    <a:pt x="0" y="107"/>
                    <a:pt x="24" y="238"/>
                  </a:cubicBezTo>
                  <a:cubicBezTo>
                    <a:pt x="36" y="334"/>
                    <a:pt x="131" y="393"/>
                    <a:pt x="214" y="393"/>
                  </a:cubicBezTo>
                  <a:lnTo>
                    <a:pt x="3655" y="393"/>
                  </a:lnTo>
                  <a:cubicBezTo>
                    <a:pt x="3846" y="393"/>
                    <a:pt x="4001" y="560"/>
                    <a:pt x="3965" y="750"/>
                  </a:cubicBezTo>
                  <a:cubicBezTo>
                    <a:pt x="3953" y="893"/>
                    <a:pt x="3846" y="1012"/>
                    <a:pt x="3703" y="1036"/>
                  </a:cubicBezTo>
                  <a:cubicBezTo>
                    <a:pt x="3693" y="1037"/>
                    <a:pt x="3683" y="1038"/>
                    <a:pt x="3673" y="1038"/>
                  </a:cubicBezTo>
                  <a:cubicBezTo>
                    <a:pt x="3564" y="1038"/>
                    <a:pt x="3460" y="979"/>
                    <a:pt x="3405" y="881"/>
                  </a:cubicBezTo>
                  <a:cubicBezTo>
                    <a:pt x="3373" y="824"/>
                    <a:pt x="3310" y="790"/>
                    <a:pt x="3245" y="790"/>
                  </a:cubicBezTo>
                  <a:cubicBezTo>
                    <a:pt x="3190" y="790"/>
                    <a:pt x="3134" y="815"/>
                    <a:pt x="3096" y="869"/>
                  </a:cubicBezTo>
                  <a:cubicBezTo>
                    <a:pt x="3036" y="929"/>
                    <a:pt x="3036" y="1012"/>
                    <a:pt x="3072" y="1084"/>
                  </a:cubicBezTo>
                  <a:cubicBezTo>
                    <a:pt x="3215" y="1310"/>
                    <a:pt x="3429" y="1429"/>
                    <a:pt x="3667" y="1429"/>
                  </a:cubicBezTo>
                  <a:cubicBezTo>
                    <a:pt x="4060" y="1429"/>
                    <a:pt x="4370" y="1108"/>
                    <a:pt x="4358" y="715"/>
                  </a:cubicBezTo>
                  <a:cubicBezTo>
                    <a:pt x="4358" y="322"/>
                    <a:pt x="4036"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73"/>
            <p:cNvSpPr/>
            <p:nvPr/>
          </p:nvSpPr>
          <p:spPr>
            <a:xfrm>
              <a:off x="6682755" y="3661001"/>
              <a:ext cx="154114" cy="28545"/>
            </a:xfrm>
            <a:custGeom>
              <a:avLst/>
              <a:gdLst/>
              <a:ahLst/>
              <a:cxnLst/>
              <a:rect l="l" t="t" r="r" b="b"/>
              <a:pathLst>
                <a:path w="2192" h="406" extrusionOk="0">
                  <a:moveTo>
                    <a:pt x="227" y="1"/>
                  </a:moveTo>
                  <a:cubicBezTo>
                    <a:pt x="84" y="1"/>
                    <a:pt x="1" y="120"/>
                    <a:pt x="25" y="251"/>
                  </a:cubicBezTo>
                  <a:cubicBezTo>
                    <a:pt x="48" y="346"/>
                    <a:pt x="132" y="405"/>
                    <a:pt x="227" y="405"/>
                  </a:cubicBezTo>
                  <a:lnTo>
                    <a:pt x="1965" y="405"/>
                  </a:lnTo>
                  <a:cubicBezTo>
                    <a:pt x="2096" y="405"/>
                    <a:pt x="2192" y="298"/>
                    <a:pt x="2156" y="155"/>
                  </a:cubicBezTo>
                  <a:cubicBezTo>
                    <a:pt x="2144" y="60"/>
                    <a:pt x="2049" y="1"/>
                    <a:pt x="1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73"/>
            <p:cNvSpPr/>
            <p:nvPr/>
          </p:nvSpPr>
          <p:spPr>
            <a:xfrm>
              <a:off x="6543826" y="3519541"/>
              <a:ext cx="289667" cy="100540"/>
            </a:xfrm>
            <a:custGeom>
              <a:avLst/>
              <a:gdLst/>
              <a:ahLst/>
              <a:cxnLst/>
              <a:rect l="l" t="t" r="r" b="b"/>
              <a:pathLst>
                <a:path w="4120" h="1430" extrusionOk="0">
                  <a:moveTo>
                    <a:pt x="250" y="0"/>
                  </a:moveTo>
                  <a:cubicBezTo>
                    <a:pt x="96" y="0"/>
                    <a:pt x="0" y="179"/>
                    <a:pt x="119" y="346"/>
                  </a:cubicBezTo>
                  <a:cubicBezTo>
                    <a:pt x="143" y="369"/>
                    <a:pt x="179" y="393"/>
                    <a:pt x="215" y="393"/>
                  </a:cubicBezTo>
                  <a:lnTo>
                    <a:pt x="3477" y="393"/>
                  </a:lnTo>
                  <a:cubicBezTo>
                    <a:pt x="3537" y="393"/>
                    <a:pt x="3596" y="417"/>
                    <a:pt x="3644" y="465"/>
                  </a:cubicBezTo>
                  <a:cubicBezTo>
                    <a:pt x="3846" y="727"/>
                    <a:pt x="3667" y="1024"/>
                    <a:pt x="3417" y="1024"/>
                  </a:cubicBezTo>
                  <a:cubicBezTo>
                    <a:pt x="3298" y="1024"/>
                    <a:pt x="3191" y="953"/>
                    <a:pt x="3132" y="846"/>
                  </a:cubicBezTo>
                  <a:cubicBezTo>
                    <a:pt x="3120" y="822"/>
                    <a:pt x="3096" y="786"/>
                    <a:pt x="3048" y="786"/>
                  </a:cubicBezTo>
                  <a:cubicBezTo>
                    <a:pt x="3036" y="785"/>
                    <a:pt x="3024" y="784"/>
                    <a:pt x="3012" y="784"/>
                  </a:cubicBezTo>
                  <a:cubicBezTo>
                    <a:pt x="2824" y="784"/>
                    <a:pt x="2744" y="960"/>
                    <a:pt x="2822" y="1084"/>
                  </a:cubicBezTo>
                  <a:cubicBezTo>
                    <a:pt x="2953" y="1310"/>
                    <a:pt x="3179" y="1429"/>
                    <a:pt x="3417" y="1429"/>
                  </a:cubicBezTo>
                  <a:cubicBezTo>
                    <a:pt x="3810" y="1429"/>
                    <a:pt x="4120" y="1120"/>
                    <a:pt x="4120" y="715"/>
                  </a:cubicBezTo>
                  <a:cubicBezTo>
                    <a:pt x="4120" y="310"/>
                    <a:pt x="3810" y="0"/>
                    <a:pt x="34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73"/>
            <p:cNvSpPr/>
            <p:nvPr/>
          </p:nvSpPr>
          <p:spPr>
            <a:xfrm>
              <a:off x="6705394" y="3715419"/>
              <a:ext cx="131475" cy="28545"/>
            </a:xfrm>
            <a:custGeom>
              <a:avLst/>
              <a:gdLst/>
              <a:ahLst/>
              <a:cxnLst/>
              <a:rect l="l" t="t" r="r" b="b"/>
              <a:pathLst>
                <a:path w="1870" h="406" extrusionOk="0">
                  <a:moveTo>
                    <a:pt x="226" y="0"/>
                  </a:moveTo>
                  <a:cubicBezTo>
                    <a:pt x="96" y="0"/>
                    <a:pt x="0" y="120"/>
                    <a:pt x="36" y="250"/>
                  </a:cubicBezTo>
                  <a:cubicBezTo>
                    <a:pt x="48" y="346"/>
                    <a:pt x="143" y="405"/>
                    <a:pt x="226" y="405"/>
                  </a:cubicBezTo>
                  <a:lnTo>
                    <a:pt x="1643" y="405"/>
                  </a:lnTo>
                  <a:cubicBezTo>
                    <a:pt x="1762" y="405"/>
                    <a:pt x="1870" y="286"/>
                    <a:pt x="1834" y="155"/>
                  </a:cubicBezTo>
                  <a:cubicBezTo>
                    <a:pt x="1822" y="60"/>
                    <a:pt x="1727" y="0"/>
                    <a:pt x="16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73"/>
            <p:cNvSpPr/>
            <p:nvPr/>
          </p:nvSpPr>
          <p:spPr>
            <a:xfrm>
              <a:off x="6369674" y="3410704"/>
              <a:ext cx="274691" cy="27701"/>
            </a:xfrm>
            <a:custGeom>
              <a:avLst/>
              <a:gdLst/>
              <a:ahLst/>
              <a:cxnLst/>
              <a:rect l="l" t="t" r="r" b="b"/>
              <a:pathLst>
                <a:path w="3907" h="394" extrusionOk="0">
                  <a:moveTo>
                    <a:pt x="227" y="1"/>
                  </a:moveTo>
                  <a:cubicBezTo>
                    <a:pt x="96" y="1"/>
                    <a:pt x="1" y="108"/>
                    <a:pt x="37" y="239"/>
                  </a:cubicBezTo>
                  <a:cubicBezTo>
                    <a:pt x="48" y="334"/>
                    <a:pt x="132" y="393"/>
                    <a:pt x="227" y="393"/>
                  </a:cubicBezTo>
                  <a:lnTo>
                    <a:pt x="3692" y="393"/>
                  </a:lnTo>
                  <a:cubicBezTo>
                    <a:pt x="3811" y="393"/>
                    <a:pt x="3906" y="274"/>
                    <a:pt x="3882" y="155"/>
                  </a:cubicBezTo>
                  <a:cubicBezTo>
                    <a:pt x="3870" y="60"/>
                    <a:pt x="3787" y="1"/>
                    <a:pt x="3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3"/>
            <p:cNvSpPr/>
            <p:nvPr/>
          </p:nvSpPr>
          <p:spPr>
            <a:xfrm>
              <a:off x="6368830" y="3490222"/>
              <a:ext cx="162481" cy="28545"/>
            </a:xfrm>
            <a:custGeom>
              <a:avLst/>
              <a:gdLst/>
              <a:ahLst/>
              <a:cxnLst/>
              <a:rect l="l" t="t" r="r" b="b"/>
              <a:pathLst>
                <a:path w="2311" h="406" extrusionOk="0">
                  <a:moveTo>
                    <a:pt x="227" y="1"/>
                  </a:moveTo>
                  <a:cubicBezTo>
                    <a:pt x="84" y="1"/>
                    <a:pt x="1" y="120"/>
                    <a:pt x="25" y="263"/>
                  </a:cubicBezTo>
                  <a:cubicBezTo>
                    <a:pt x="49" y="346"/>
                    <a:pt x="132" y="405"/>
                    <a:pt x="227" y="405"/>
                  </a:cubicBezTo>
                  <a:lnTo>
                    <a:pt x="2085" y="405"/>
                  </a:lnTo>
                  <a:cubicBezTo>
                    <a:pt x="2204" y="405"/>
                    <a:pt x="2311" y="286"/>
                    <a:pt x="2275" y="155"/>
                  </a:cubicBezTo>
                  <a:cubicBezTo>
                    <a:pt x="2263" y="60"/>
                    <a:pt x="2168" y="1"/>
                    <a:pt x="2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73"/>
            <p:cNvSpPr/>
            <p:nvPr/>
          </p:nvSpPr>
          <p:spPr>
            <a:xfrm>
              <a:off x="6646757" y="3714786"/>
              <a:ext cx="29389" cy="26647"/>
            </a:xfrm>
            <a:custGeom>
              <a:avLst/>
              <a:gdLst/>
              <a:ahLst/>
              <a:cxnLst/>
              <a:rect l="l" t="t" r="r" b="b"/>
              <a:pathLst>
                <a:path w="418" h="379" extrusionOk="0">
                  <a:moveTo>
                    <a:pt x="225" y="1"/>
                  </a:moveTo>
                  <a:cubicBezTo>
                    <a:pt x="177" y="1"/>
                    <a:pt x="132" y="16"/>
                    <a:pt x="96" y="45"/>
                  </a:cubicBezTo>
                  <a:cubicBezTo>
                    <a:pt x="37" y="81"/>
                    <a:pt x="1" y="176"/>
                    <a:pt x="37" y="248"/>
                  </a:cubicBezTo>
                  <a:cubicBezTo>
                    <a:pt x="60" y="319"/>
                    <a:pt x="144" y="379"/>
                    <a:pt x="215" y="379"/>
                  </a:cubicBezTo>
                  <a:cubicBezTo>
                    <a:pt x="298" y="379"/>
                    <a:pt x="394" y="319"/>
                    <a:pt x="406" y="236"/>
                  </a:cubicBezTo>
                  <a:cubicBezTo>
                    <a:pt x="418" y="140"/>
                    <a:pt x="394" y="69"/>
                    <a:pt x="322" y="21"/>
                  </a:cubicBezTo>
                  <a:cubicBezTo>
                    <a:pt x="289" y="7"/>
                    <a:pt x="257" y="1"/>
                    <a:pt x="2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73"/>
            <p:cNvSpPr/>
            <p:nvPr/>
          </p:nvSpPr>
          <p:spPr>
            <a:xfrm>
              <a:off x="6372205" y="3656009"/>
              <a:ext cx="374247" cy="196791"/>
            </a:xfrm>
            <a:custGeom>
              <a:avLst/>
              <a:gdLst/>
              <a:ahLst/>
              <a:cxnLst/>
              <a:rect l="l" t="t" r="r" b="b"/>
              <a:pathLst>
                <a:path w="5323" h="2799" extrusionOk="0">
                  <a:moveTo>
                    <a:pt x="1" y="0"/>
                  </a:moveTo>
                  <a:lnTo>
                    <a:pt x="1" y="1155"/>
                  </a:lnTo>
                  <a:lnTo>
                    <a:pt x="679" y="1155"/>
                  </a:lnTo>
                  <a:lnTo>
                    <a:pt x="2084" y="2536"/>
                  </a:lnTo>
                  <a:cubicBezTo>
                    <a:pt x="2239" y="2703"/>
                    <a:pt x="2453" y="2798"/>
                    <a:pt x="2691" y="2798"/>
                  </a:cubicBezTo>
                  <a:lnTo>
                    <a:pt x="4930" y="2798"/>
                  </a:lnTo>
                  <a:cubicBezTo>
                    <a:pt x="5144" y="2798"/>
                    <a:pt x="5311" y="2631"/>
                    <a:pt x="5311" y="2417"/>
                  </a:cubicBezTo>
                  <a:cubicBezTo>
                    <a:pt x="5323" y="2227"/>
                    <a:pt x="5156" y="2048"/>
                    <a:pt x="4954" y="2048"/>
                  </a:cubicBezTo>
                  <a:lnTo>
                    <a:pt x="3275" y="2048"/>
                  </a:lnTo>
                  <a:cubicBezTo>
                    <a:pt x="3180" y="2096"/>
                    <a:pt x="3072" y="2108"/>
                    <a:pt x="2977" y="2108"/>
                  </a:cubicBezTo>
                  <a:cubicBezTo>
                    <a:pt x="2763" y="2108"/>
                    <a:pt x="2572" y="2036"/>
                    <a:pt x="2418" y="1869"/>
                  </a:cubicBezTo>
                  <a:lnTo>
                    <a:pt x="1917" y="1369"/>
                  </a:lnTo>
                  <a:cubicBezTo>
                    <a:pt x="1846" y="1286"/>
                    <a:pt x="1846" y="1167"/>
                    <a:pt x="1917" y="1095"/>
                  </a:cubicBezTo>
                  <a:cubicBezTo>
                    <a:pt x="1953" y="1060"/>
                    <a:pt x="2001" y="1042"/>
                    <a:pt x="2048" y="1042"/>
                  </a:cubicBezTo>
                  <a:cubicBezTo>
                    <a:pt x="2096" y="1042"/>
                    <a:pt x="2144" y="1060"/>
                    <a:pt x="2179" y="1095"/>
                  </a:cubicBezTo>
                  <a:lnTo>
                    <a:pt x="2691" y="1607"/>
                  </a:lnTo>
                  <a:cubicBezTo>
                    <a:pt x="2775" y="1685"/>
                    <a:pt x="2879" y="1724"/>
                    <a:pt x="2980" y="1724"/>
                  </a:cubicBezTo>
                  <a:cubicBezTo>
                    <a:pt x="3081" y="1724"/>
                    <a:pt x="3180" y="1685"/>
                    <a:pt x="3251" y="1607"/>
                  </a:cubicBezTo>
                  <a:cubicBezTo>
                    <a:pt x="3299" y="1560"/>
                    <a:pt x="3299" y="1488"/>
                    <a:pt x="3251" y="1441"/>
                  </a:cubicBezTo>
                  <a:lnTo>
                    <a:pt x="2156" y="333"/>
                  </a:lnTo>
                  <a:cubicBezTo>
                    <a:pt x="1941" y="131"/>
                    <a:pt x="1644" y="0"/>
                    <a:pt x="1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73"/>
          <p:cNvGrpSpPr/>
          <p:nvPr/>
        </p:nvGrpSpPr>
        <p:grpSpPr>
          <a:xfrm>
            <a:off x="7378355" y="3294843"/>
            <a:ext cx="462976" cy="385076"/>
            <a:chOff x="6972423" y="3397345"/>
            <a:chExt cx="462976" cy="385076"/>
          </a:xfrm>
        </p:grpSpPr>
        <p:sp>
          <p:nvSpPr>
            <p:cNvPr id="1375" name="Google Shape;1375;p73"/>
            <p:cNvSpPr/>
            <p:nvPr/>
          </p:nvSpPr>
          <p:spPr>
            <a:xfrm>
              <a:off x="6972423" y="3603278"/>
              <a:ext cx="288823" cy="179144"/>
            </a:xfrm>
            <a:custGeom>
              <a:avLst/>
              <a:gdLst/>
              <a:ahLst/>
              <a:cxnLst/>
              <a:rect l="l" t="t" r="r" b="b"/>
              <a:pathLst>
                <a:path w="4108" h="2548" extrusionOk="0">
                  <a:moveTo>
                    <a:pt x="3132" y="1512"/>
                  </a:moveTo>
                  <a:cubicBezTo>
                    <a:pt x="3215" y="1512"/>
                    <a:pt x="3286" y="1560"/>
                    <a:pt x="3322" y="1655"/>
                  </a:cubicBezTo>
                  <a:cubicBezTo>
                    <a:pt x="3346" y="1810"/>
                    <a:pt x="3263" y="1905"/>
                    <a:pt x="3132" y="1905"/>
                  </a:cubicBezTo>
                  <a:lnTo>
                    <a:pt x="1465" y="1905"/>
                  </a:lnTo>
                  <a:cubicBezTo>
                    <a:pt x="1370" y="1905"/>
                    <a:pt x="1298" y="1845"/>
                    <a:pt x="1262" y="1762"/>
                  </a:cubicBezTo>
                  <a:cubicBezTo>
                    <a:pt x="1239" y="1631"/>
                    <a:pt x="1322" y="1512"/>
                    <a:pt x="1465" y="1512"/>
                  </a:cubicBezTo>
                  <a:close/>
                  <a:moveTo>
                    <a:pt x="489" y="0"/>
                  </a:moveTo>
                  <a:cubicBezTo>
                    <a:pt x="250" y="179"/>
                    <a:pt x="96" y="464"/>
                    <a:pt x="36" y="786"/>
                  </a:cubicBezTo>
                  <a:lnTo>
                    <a:pt x="1905" y="786"/>
                  </a:lnTo>
                  <a:cubicBezTo>
                    <a:pt x="1989" y="786"/>
                    <a:pt x="2072" y="845"/>
                    <a:pt x="2096" y="941"/>
                  </a:cubicBezTo>
                  <a:cubicBezTo>
                    <a:pt x="2132" y="1072"/>
                    <a:pt x="2036" y="1191"/>
                    <a:pt x="1905" y="1191"/>
                  </a:cubicBezTo>
                  <a:lnTo>
                    <a:pt x="0" y="1191"/>
                  </a:lnTo>
                  <a:cubicBezTo>
                    <a:pt x="0" y="1941"/>
                    <a:pt x="358" y="2548"/>
                    <a:pt x="1131" y="2548"/>
                  </a:cubicBezTo>
                  <a:lnTo>
                    <a:pt x="4108" y="2548"/>
                  </a:lnTo>
                  <a:cubicBezTo>
                    <a:pt x="3727" y="2203"/>
                    <a:pt x="3453" y="1715"/>
                    <a:pt x="3453" y="1167"/>
                  </a:cubicBezTo>
                  <a:cubicBezTo>
                    <a:pt x="3453" y="1012"/>
                    <a:pt x="3465" y="869"/>
                    <a:pt x="3513" y="714"/>
                  </a:cubicBezTo>
                  <a:lnTo>
                    <a:pt x="3286" y="714"/>
                  </a:lnTo>
                  <a:cubicBezTo>
                    <a:pt x="3191" y="714"/>
                    <a:pt x="3096" y="643"/>
                    <a:pt x="3096" y="536"/>
                  </a:cubicBezTo>
                  <a:cubicBezTo>
                    <a:pt x="3096" y="441"/>
                    <a:pt x="3191" y="345"/>
                    <a:pt x="3286" y="345"/>
                  </a:cubicBezTo>
                  <a:lnTo>
                    <a:pt x="3679" y="345"/>
                  </a:lnTo>
                  <a:cubicBezTo>
                    <a:pt x="3751" y="226"/>
                    <a:pt x="3822" y="107"/>
                    <a:pt x="39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73"/>
            <p:cNvSpPr/>
            <p:nvPr/>
          </p:nvSpPr>
          <p:spPr>
            <a:xfrm>
              <a:off x="7314822" y="3661844"/>
              <a:ext cx="47739" cy="48582"/>
            </a:xfrm>
            <a:custGeom>
              <a:avLst/>
              <a:gdLst/>
              <a:ahLst/>
              <a:cxnLst/>
              <a:rect l="l" t="t" r="r" b="b"/>
              <a:pathLst>
                <a:path w="679" h="691" extrusionOk="0">
                  <a:moveTo>
                    <a:pt x="345" y="0"/>
                  </a:moveTo>
                  <a:cubicBezTo>
                    <a:pt x="167" y="0"/>
                    <a:pt x="12" y="155"/>
                    <a:pt x="0" y="346"/>
                  </a:cubicBezTo>
                  <a:cubicBezTo>
                    <a:pt x="0" y="536"/>
                    <a:pt x="143" y="691"/>
                    <a:pt x="345" y="691"/>
                  </a:cubicBezTo>
                  <a:cubicBezTo>
                    <a:pt x="536" y="691"/>
                    <a:pt x="679" y="536"/>
                    <a:pt x="679" y="346"/>
                  </a:cubicBezTo>
                  <a:cubicBezTo>
                    <a:pt x="679" y="155"/>
                    <a:pt x="536" y="0"/>
                    <a:pt x="3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73"/>
            <p:cNvSpPr/>
            <p:nvPr/>
          </p:nvSpPr>
          <p:spPr>
            <a:xfrm>
              <a:off x="7242827" y="3603278"/>
              <a:ext cx="192572" cy="179144"/>
            </a:xfrm>
            <a:custGeom>
              <a:avLst/>
              <a:gdLst/>
              <a:ahLst/>
              <a:cxnLst/>
              <a:rect l="l" t="t" r="r" b="b"/>
              <a:pathLst>
                <a:path w="2739" h="2548" extrusionOk="0">
                  <a:moveTo>
                    <a:pt x="1369" y="441"/>
                  </a:moveTo>
                  <a:cubicBezTo>
                    <a:pt x="1762" y="441"/>
                    <a:pt x="2096" y="762"/>
                    <a:pt x="2096" y="1167"/>
                  </a:cubicBezTo>
                  <a:cubicBezTo>
                    <a:pt x="2096" y="1572"/>
                    <a:pt x="1762" y="1893"/>
                    <a:pt x="1369" y="1893"/>
                  </a:cubicBezTo>
                  <a:cubicBezTo>
                    <a:pt x="964" y="1893"/>
                    <a:pt x="631" y="1572"/>
                    <a:pt x="631" y="1167"/>
                  </a:cubicBezTo>
                  <a:cubicBezTo>
                    <a:pt x="631" y="762"/>
                    <a:pt x="964" y="441"/>
                    <a:pt x="1369" y="441"/>
                  </a:cubicBezTo>
                  <a:close/>
                  <a:moveTo>
                    <a:pt x="667" y="0"/>
                  </a:moveTo>
                  <a:cubicBezTo>
                    <a:pt x="262" y="238"/>
                    <a:pt x="0" y="679"/>
                    <a:pt x="0" y="1179"/>
                  </a:cubicBezTo>
                  <a:cubicBezTo>
                    <a:pt x="0" y="1941"/>
                    <a:pt x="607" y="2548"/>
                    <a:pt x="1369" y="2548"/>
                  </a:cubicBezTo>
                  <a:cubicBezTo>
                    <a:pt x="2119" y="2548"/>
                    <a:pt x="2739" y="1941"/>
                    <a:pt x="2739" y="1179"/>
                  </a:cubicBezTo>
                  <a:cubicBezTo>
                    <a:pt x="2739" y="679"/>
                    <a:pt x="2465" y="238"/>
                    <a:pt x="2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73"/>
            <p:cNvSpPr/>
            <p:nvPr/>
          </p:nvSpPr>
          <p:spPr>
            <a:xfrm>
              <a:off x="7147349" y="3398119"/>
              <a:ext cx="288050" cy="179214"/>
            </a:xfrm>
            <a:custGeom>
              <a:avLst/>
              <a:gdLst/>
              <a:ahLst/>
              <a:cxnLst/>
              <a:rect l="l" t="t" r="r" b="b"/>
              <a:pathLst>
                <a:path w="4097" h="2549" extrusionOk="0">
                  <a:moveTo>
                    <a:pt x="2632" y="1715"/>
                  </a:moveTo>
                  <a:cubicBezTo>
                    <a:pt x="2751" y="1715"/>
                    <a:pt x="2858" y="1835"/>
                    <a:pt x="2823" y="1966"/>
                  </a:cubicBezTo>
                  <a:cubicBezTo>
                    <a:pt x="2811" y="2061"/>
                    <a:pt x="2727" y="2120"/>
                    <a:pt x="2632" y="2120"/>
                  </a:cubicBezTo>
                  <a:lnTo>
                    <a:pt x="965" y="2120"/>
                  </a:lnTo>
                  <a:cubicBezTo>
                    <a:pt x="882" y="2120"/>
                    <a:pt x="787" y="2061"/>
                    <a:pt x="775" y="1966"/>
                  </a:cubicBezTo>
                  <a:cubicBezTo>
                    <a:pt x="739" y="1835"/>
                    <a:pt x="834" y="1715"/>
                    <a:pt x="965" y="1715"/>
                  </a:cubicBezTo>
                  <a:close/>
                  <a:moveTo>
                    <a:pt x="1" y="1"/>
                  </a:moveTo>
                  <a:cubicBezTo>
                    <a:pt x="167" y="156"/>
                    <a:pt x="310" y="334"/>
                    <a:pt x="429" y="537"/>
                  </a:cubicBezTo>
                  <a:lnTo>
                    <a:pt x="822" y="537"/>
                  </a:lnTo>
                  <a:cubicBezTo>
                    <a:pt x="906" y="537"/>
                    <a:pt x="977" y="596"/>
                    <a:pt x="1013" y="692"/>
                  </a:cubicBezTo>
                  <a:cubicBezTo>
                    <a:pt x="1037" y="823"/>
                    <a:pt x="953" y="942"/>
                    <a:pt x="822" y="942"/>
                  </a:cubicBezTo>
                  <a:lnTo>
                    <a:pt x="584" y="942"/>
                  </a:lnTo>
                  <a:cubicBezTo>
                    <a:pt x="608" y="1096"/>
                    <a:pt x="644" y="1239"/>
                    <a:pt x="644" y="1394"/>
                  </a:cubicBezTo>
                  <a:cubicBezTo>
                    <a:pt x="644" y="1835"/>
                    <a:pt x="477" y="2239"/>
                    <a:pt x="191" y="2549"/>
                  </a:cubicBezTo>
                  <a:lnTo>
                    <a:pt x="3620" y="2549"/>
                  </a:lnTo>
                  <a:cubicBezTo>
                    <a:pt x="3942" y="2311"/>
                    <a:pt x="4097" y="1882"/>
                    <a:pt x="4097" y="1394"/>
                  </a:cubicBezTo>
                  <a:lnTo>
                    <a:pt x="2192" y="1394"/>
                  </a:lnTo>
                  <a:cubicBezTo>
                    <a:pt x="2096" y="1394"/>
                    <a:pt x="2025" y="1334"/>
                    <a:pt x="1989" y="1239"/>
                  </a:cubicBezTo>
                  <a:cubicBezTo>
                    <a:pt x="1965" y="1108"/>
                    <a:pt x="2049" y="989"/>
                    <a:pt x="2192" y="989"/>
                  </a:cubicBezTo>
                  <a:lnTo>
                    <a:pt x="4061" y="989"/>
                  </a:lnTo>
                  <a:cubicBezTo>
                    <a:pt x="3954" y="418"/>
                    <a:pt x="3596" y="1"/>
                    <a:pt x="2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73"/>
            <p:cNvSpPr/>
            <p:nvPr/>
          </p:nvSpPr>
          <p:spPr>
            <a:xfrm>
              <a:off x="7044418" y="3469341"/>
              <a:ext cx="48582" cy="48582"/>
            </a:xfrm>
            <a:custGeom>
              <a:avLst/>
              <a:gdLst/>
              <a:ahLst/>
              <a:cxnLst/>
              <a:rect l="l" t="t" r="r" b="b"/>
              <a:pathLst>
                <a:path w="691" h="691" extrusionOk="0">
                  <a:moveTo>
                    <a:pt x="346" y="0"/>
                  </a:moveTo>
                  <a:cubicBezTo>
                    <a:pt x="155" y="0"/>
                    <a:pt x="0" y="155"/>
                    <a:pt x="0" y="345"/>
                  </a:cubicBezTo>
                  <a:cubicBezTo>
                    <a:pt x="0" y="536"/>
                    <a:pt x="155" y="691"/>
                    <a:pt x="346" y="691"/>
                  </a:cubicBezTo>
                  <a:cubicBezTo>
                    <a:pt x="536" y="691"/>
                    <a:pt x="691" y="536"/>
                    <a:pt x="691" y="345"/>
                  </a:cubicBezTo>
                  <a:cubicBezTo>
                    <a:pt x="691" y="167"/>
                    <a:pt x="536" y="12"/>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73"/>
            <p:cNvSpPr/>
            <p:nvPr/>
          </p:nvSpPr>
          <p:spPr>
            <a:xfrm>
              <a:off x="6972423" y="3397345"/>
              <a:ext cx="192572" cy="177526"/>
            </a:xfrm>
            <a:custGeom>
              <a:avLst/>
              <a:gdLst/>
              <a:ahLst/>
              <a:cxnLst/>
              <a:rect l="l" t="t" r="r" b="b"/>
              <a:pathLst>
                <a:path w="2739" h="2525" extrusionOk="0">
                  <a:moveTo>
                    <a:pt x="1370" y="655"/>
                  </a:moveTo>
                  <a:cubicBezTo>
                    <a:pt x="1774" y="655"/>
                    <a:pt x="2096" y="988"/>
                    <a:pt x="2096" y="1381"/>
                  </a:cubicBezTo>
                  <a:cubicBezTo>
                    <a:pt x="2096" y="1786"/>
                    <a:pt x="1774" y="2107"/>
                    <a:pt x="1370" y="2107"/>
                  </a:cubicBezTo>
                  <a:cubicBezTo>
                    <a:pt x="965" y="2107"/>
                    <a:pt x="643" y="1786"/>
                    <a:pt x="643" y="1381"/>
                  </a:cubicBezTo>
                  <a:cubicBezTo>
                    <a:pt x="655" y="988"/>
                    <a:pt x="965" y="655"/>
                    <a:pt x="1370" y="655"/>
                  </a:cubicBezTo>
                  <a:close/>
                  <a:moveTo>
                    <a:pt x="1370" y="0"/>
                  </a:moveTo>
                  <a:cubicBezTo>
                    <a:pt x="608" y="0"/>
                    <a:pt x="0" y="607"/>
                    <a:pt x="0" y="1369"/>
                  </a:cubicBezTo>
                  <a:cubicBezTo>
                    <a:pt x="0" y="1857"/>
                    <a:pt x="274" y="2298"/>
                    <a:pt x="655" y="2524"/>
                  </a:cubicBezTo>
                  <a:lnTo>
                    <a:pt x="2084" y="2524"/>
                  </a:lnTo>
                  <a:cubicBezTo>
                    <a:pt x="2477" y="2286"/>
                    <a:pt x="2739" y="1857"/>
                    <a:pt x="2739" y="1369"/>
                  </a:cubicBezTo>
                  <a:cubicBezTo>
                    <a:pt x="2739" y="607"/>
                    <a:pt x="2132"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1" name="Google Shape;1381;p73"/>
          <p:cNvGrpSpPr/>
          <p:nvPr/>
        </p:nvGrpSpPr>
        <p:grpSpPr>
          <a:xfrm>
            <a:off x="1305647" y="3962798"/>
            <a:ext cx="462977" cy="461290"/>
            <a:chOff x="1774000" y="3964872"/>
            <a:chExt cx="462977" cy="461290"/>
          </a:xfrm>
        </p:grpSpPr>
        <p:sp>
          <p:nvSpPr>
            <p:cNvPr id="1382" name="Google Shape;1382;p73"/>
            <p:cNvSpPr/>
            <p:nvPr/>
          </p:nvSpPr>
          <p:spPr>
            <a:xfrm>
              <a:off x="1774000" y="4300522"/>
              <a:ext cx="461288" cy="125640"/>
            </a:xfrm>
            <a:custGeom>
              <a:avLst/>
              <a:gdLst/>
              <a:ahLst/>
              <a:cxnLst/>
              <a:rect l="l" t="t" r="r" b="b"/>
              <a:pathLst>
                <a:path w="6561" h="1787" extrusionOk="0">
                  <a:moveTo>
                    <a:pt x="1" y="1"/>
                  </a:moveTo>
                  <a:lnTo>
                    <a:pt x="1" y="680"/>
                  </a:lnTo>
                  <a:cubicBezTo>
                    <a:pt x="1" y="787"/>
                    <a:pt x="96" y="882"/>
                    <a:pt x="191" y="882"/>
                  </a:cubicBezTo>
                  <a:lnTo>
                    <a:pt x="3096" y="882"/>
                  </a:lnTo>
                  <a:lnTo>
                    <a:pt x="3096" y="1394"/>
                  </a:lnTo>
                  <a:lnTo>
                    <a:pt x="2251" y="1394"/>
                  </a:lnTo>
                  <a:cubicBezTo>
                    <a:pt x="2144" y="1394"/>
                    <a:pt x="2060" y="1489"/>
                    <a:pt x="2060" y="1596"/>
                  </a:cubicBezTo>
                  <a:cubicBezTo>
                    <a:pt x="2060" y="1692"/>
                    <a:pt x="2144" y="1787"/>
                    <a:pt x="2251" y="1787"/>
                  </a:cubicBezTo>
                  <a:lnTo>
                    <a:pt x="4334" y="1787"/>
                  </a:lnTo>
                  <a:cubicBezTo>
                    <a:pt x="4442" y="1787"/>
                    <a:pt x="4525" y="1692"/>
                    <a:pt x="4525" y="1596"/>
                  </a:cubicBezTo>
                  <a:cubicBezTo>
                    <a:pt x="4525" y="1489"/>
                    <a:pt x="4430" y="1394"/>
                    <a:pt x="4334" y="1394"/>
                  </a:cubicBezTo>
                  <a:lnTo>
                    <a:pt x="3465" y="1394"/>
                  </a:lnTo>
                  <a:lnTo>
                    <a:pt x="3465" y="882"/>
                  </a:lnTo>
                  <a:lnTo>
                    <a:pt x="6370" y="882"/>
                  </a:lnTo>
                  <a:cubicBezTo>
                    <a:pt x="6478" y="882"/>
                    <a:pt x="6561" y="787"/>
                    <a:pt x="6561" y="680"/>
                  </a:cubicBezTo>
                  <a:lnTo>
                    <a:pt x="65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73"/>
            <p:cNvSpPr/>
            <p:nvPr/>
          </p:nvSpPr>
          <p:spPr>
            <a:xfrm>
              <a:off x="1894578" y="4189225"/>
              <a:ext cx="97165" cy="86267"/>
            </a:xfrm>
            <a:custGeom>
              <a:avLst/>
              <a:gdLst/>
              <a:ahLst/>
              <a:cxnLst/>
              <a:rect l="l" t="t" r="r" b="b"/>
              <a:pathLst>
                <a:path w="1382" h="1227" extrusionOk="0">
                  <a:moveTo>
                    <a:pt x="0" y="0"/>
                  </a:moveTo>
                  <a:lnTo>
                    <a:pt x="0" y="1227"/>
                  </a:lnTo>
                  <a:lnTo>
                    <a:pt x="1381" y="1227"/>
                  </a:lnTo>
                  <a:lnTo>
                    <a:pt x="13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73"/>
            <p:cNvSpPr/>
            <p:nvPr/>
          </p:nvSpPr>
          <p:spPr>
            <a:xfrm>
              <a:off x="2017617" y="3964872"/>
              <a:ext cx="97165" cy="85424"/>
            </a:xfrm>
            <a:custGeom>
              <a:avLst/>
              <a:gdLst/>
              <a:ahLst/>
              <a:cxnLst/>
              <a:rect l="l" t="t" r="r" b="b"/>
              <a:pathLst>
                <a:path w="1382" h="1215" extrusionOk="0">
                  <a:moveTo>
                    <a:pt x="0" y="0"/>
                  </a:moveTo>
                  <a:lnTo>
                    <a:pt x="0" y="1215"/>
                  </a:lnTo>
                  <a:lnTo>
                    <a:pt x="1381" y="1215"/>
                  </a:lnTo>
                  <a:lnTo>
                    <a:pt x="13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73"/>
            <p:cNvSpPr/>
            <p:nvPr/>
          </p:nvSpPr>
          <p:spPr>
            <a:xfrm>
              <a:off x="1894578" y="4076240"/>
              <a:ext cx="97165" cy="86267"/>
            </a:xfrm>
            <a:custGeom>
              <a:avLst/>
              <a:gdLst/>
              <a:ahLst/>
              <a:cxnLst/>
              <a:rect l="l" t="t" r="r" b="b"/>
              <a:pathLst>
                <a:path w="1382" h="1227" extrusionOk="0">
                  <a:moveTo>
                    <a:pt x="0" y="0"/>
                  </a:moveTo>
                  <a:lnTo>
                    <a:pt x="0" y="1226"/>
                  </a:lnTo>
                  <a:lnTo>
                    <a:pt x="1381" y="1226"/>
                  </a:lnTo>
                  <a:lnTo>
                    <a:pt x="13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73"/>
            <p:cNvSpPr/>
            <p:nvPr/>
          </p:nvSpPr>
          <p:spPr>
            <a:xfrm>
              <a:off x="2017617" y="4076240"/>
              <a:ext cx="97165" cy="86267"/>
            </a:xfrm>
            <a:custGeom>
              <a:avLst/>
              <a:gdLst/>
              <a:ahLst/>
              <a:cxnLst/>
              <a:rect l="l" t="t" r="r" b="b"/>
              <a:pathLst>
                <a:path w="1382" h="1227" extrusionOk="0">
                  <a:moveTo>
                    <a:pt x="0" y="0"/>
                  </a:moveTo>
                  <a:lnTo>
                    <a:pt x="0" y="1226"/>
                  </a:lnTo>
                  <a:lnTo>
                    <a:pt x="1381" y="1226"/>
                  </a:lnTo>
                  <a:lnTo>
                    <a:pt x="13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73"/>
            <p:cNvSpPr/>
            <p:nvPr/>
          </p:nvSpPr>
          <p:spPr>
            <a:xfrm>
              <a:off x="2017617" y="4189225"/>
              <a:ext cx="97165" cy="86267"/>
            </a:xfrm>
            <a:custGeom>
              <a:avLst/>
              <a:gdLst/>
              <a:ahLst/>
              <a:cxnLst/>
              <a:rect l="l" t="t" r="r" b="b"/>
              <a:pathLst>
                <a:path w="1382" h="1227" extrusionOk="0">
                  <a:moveTo>
                    <a:pt x="0" y="0"/>
                  </a:moveTo>
                  <a:lnTo>
                    <a:pt x="0" y="1227"/>
                  </a:lnTo>
                  <a:lnTo>
                    <a:pt x="1381" y="1227"/>
                  </a:lnTo>
                  <a:lnTo>
                    <a:pt x="13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73"/>
            <p:cNvSpPr/>
            <p:nvPr/>
          </p:nvSpPr>
          <p:spPr>
            <a:xfrm>
              <a:off x="1894578" y="3964872"/>
              <a:ext cx="97165" cy="85424"/>
            </a:xfrm>
            <a:custGeom>
              <a:avLst/>
              <a:gdLst/>
              <a:ahLst/>
              <a:cxnLst/>
              <a:rect l="l" t="t" r="r" b="b"/>
              <a:pathLst>
                <a:path w="1382" h="1215" extrusionOk="0">
                  <a:moveTo>
                    <a:pt x="0" y="0"/>
                  </a:moveTo>
                  <a:lnTo>
                    <a:pt x="0" y="1215"/>
                  </a:lnTo>
                  <a:lnTo>
                    <a:pt x="1381" y="1215"/>
                  </a:lnTo>
                  <a:lnTo>
                    <a:pt x="13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73"/>
            <p:cNvSpPr/>
            <p:nvPr/>
          </p:nvSpPr>
          <p:spPr>
            <a:xfrm>
              <a:off x="2142343" y="4188381"/>
              <a:ext cx="94634" cy="86267"/>
            </a:xfrm>
            <a:custGeom>
              <a:avLst/>
              <a:gdLst/>
              <a:ahLst/>
              <a:cxnLst/>
              <a:rect l="l" t="t" r="r" b="b"/>
              <a:pathLst>
                <a:path w="1346" h="1227" extrusionOk="0">
                  <a:moveTo>
                    <a:pt x="0" y="0"/>
                  </a:moveTo>
                  <a:lnTo>
                    <a:pt x="0" y="1227"/>
                  </a:lnTo>
                  <a:lnTo>
                    <a:pt x="1346" y="1227"/>
                  </a:lnTo>
                  <a:lnTo>
                    <a:pt x="1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73"/>
            <p:cNvSpPr/>
            <p:nvPr/>
          </p:nvSpPr>
          <p:spPr>
            <a:xfrm>
              <a:off x="2142343" y="3964872"/>
              <a:ext cx="94634" cy="85424"/>
            </a:xfrm>
            <a:custGeom>
              <a:avLst/>
              <a:gdLst/>
              <a:ahLst/>
              <a:cxnLst/>
              <a:rect l="l" t="t" r="r" b="b"/>
              <a:pathLst>
                <a:path w="1346" h="1215" extrusionOk="0">
                  <a:moveTo>
                    <a:pt x="0" y="0"/>
                  </a:moveTo>
                  <a:lnTo>
                    <a:pt x="0" y="1215"/>
                  </a:lnTo>
                  <a:lnTo>
                    <a:pt x="1346" y="1215"/>
                  </a:lnTo>
                  <a:lnTo>
                    <a:pt x="1346" y="191"/>
                  </a:lnTo>
                  <a:cubicBezTo>
                    <a:pt x="1346" y="72"/>
                    <a:pt x="1250" y="0"/>
                    <a:pt x="1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73"/>
            <p:cNvSpPr/>
            <p:nvPr/>
          </p:nvSpPr>
          <p:spPr>
            <a:xfrm>
              <a:off x="2142343" y="4075396"/>
              <a:ext cx="94634" cy="86267"/>
            </a:xfrm>
            <a:custGeom>
              <a:avLst/>
              <a:gdLst/>
              <a:ahLst/>
              <a:cxnLst/>
              <a:rect l="l" t="t" r="r" b="b"/>
              <a:pathLst>
                <a:path w="1346" h="1227" extrusionOk="0">
                  <a:moveTo>
                    <a:pt x="0" y="0"/>
                  </a:moveTo>
                  <a:lnTo>
                    <a:pt x="0" y="1226"/>
                  </a:lnTo>
                  <a:lnTo>
                    <a:pt x="1346" y="1226"/>
                  </a:lnTo>
                  <a:lnTo>
                    <a:pt x="1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73"/>
            <p:cNvSpPr/>
            <p:nvPr/>
          </p:nvSpPr>
          <p:spPr>
            <a:xfrm>
              <a:off x="1774000" y="4076240"/>
              <a:ext cx="94634" cy="86267"/>
            </a:xfrm>
            <a:custGeom>
              <a:avLst/>
              <a:gdLst/>
              <a:ahLst/>
              <a:cxnLst/>
              <a:rect l="l" t="t" r="r" b="b"/>
              <a:pathLst>
                <a:path w="1346" h="1227" extrusionOk="0">
                  <a:moveTo>
                    <a:pt x="1" y="0"/>
                  </a:moveTo>
                  <a:lnTo>
                    <a:pt x="1" y="1226"/>
                  </a:lnTo>
                  <a:lnTo>
                    <a:pt x="1346" y="1226"/>
                  </a:lnTo>
                  <a:lnTo>
                    <a:pt x="1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73"/>
            <p:cNvSpPr/>
            <p:nvPr/>
          </p:nvSpPr>
          <p:spPr>
            <a:xfrm>
              <a:off x="1774000" y="4189225"/>
              <a:ext cx="94634" cy="86267"/>
            </a:xfrm>
            <a:custGeom>
              <a:avLst/>
              <a:gdLst/>
              <a:ahLst/>
              <a:cxnLst/>
              <a:rect l="l" t="t" r="r" b="b"/>
              <a:pathLst>
                <a:path w="1346" h="1227" extrusionOk="0">
                  <a:moveTo>
                    <a:pt x="1" y="0"/>
                  </a:moveTo>
                  <a:lnTo>
                    <a:pt x="1" y="1227"/>
                  </a:lnTo>
                  <a:lnTo>
                    <a:pt x="1346" y="1227"/>
                  </a:lnTo>
                  <a:lnTo>
                    <a:pt x="1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73"/>
            <p:cNvSpPr/>
            <p:nvPr/>
          </p:nvSpPr>
          <p:spPr>
            <a:xfrm>
              <a:off x="1774000" y="3964872"/>
              <a:ext cx="94634" cy="85424"/>
            </a:xfrm>
            <a:custGeom>
              <a:avLst/>
              <a:gdLst/>
              <a:ahLst/>
              <a:cxnLst/>
              <a:rect l="l" t="t" r="r" b="b"/>
              <a:pathLst>
                <a:path w="1346" h="1215" extrusionOk="0">
                  <a:moveTo>
                    <a:pt x="191" y="0"/>
                  </a:moveTo>
                  <a:cubicBezTo>
                    <a:pt x="84" y="0"/>
                    <a:pt x="1" y="84"/>
                    <a:pt x="1" y="191"/>
                  </a:cubicBezTo>
                  <a:lnTo>
                    <a:pt x="1" y="1215"/>
                  </a:lnTo>
                  <a:lnTo>
                    <a:pt x="1346" y="1215"/>
                  </a:lnTo>
                  <a:lnTo>
                    <a:pt x="1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 name="Google Shape;1395;p73"/>
          <p:cNvGrpSpPr/>
          <p:nvPr/>
        </p:nvGrpSpPr>
        <p:grpSpPr>
          <a:xfrm>
            <a:off x="2006188" y="3962024"/>
            <a:ext cx="461289" cy="462837"/>
            <a:chOff x="2292169" y="3965012"/>
            <a:chExt cx="461289" cy="462837"/>
          </a:xfrm>
        </p:grpSpPr>
        <p:sp>
          <p:nvSpPr>
            <p:cNvPr id="1396" name="Google Shape;1396;p73"/>
            <p:cNvSpPr/>
            <p:nvPr/>
          </p:nvSpPr>
          <p:spPr>
            <a:xfrm>
              <a:off x="2652145" y="3965012"/>
              <a:ext cx="71221" cy="109609"/>
            </a:xfrm>
            <a:custGeom>
              <a:avLst/>
              <a:gdLst/>
              <a:ahLst/>
              <a:cxnLst/>
              <a:rect l="l" t="t" r="r" b="b"/>
              <a:pathLst>
                <a:path w="1013" h="1559" extrusionOk="0">
                  <a:moveTo>
                    <a:pt x="771" y="1"/>
                  </a:moveTo>
                  <a:cubicBezTo>
                    <a:pt x="739" y="1"/>
                    <a:pt x="708" y="8"/>
                    <a:pt x="679" y="22"/>
                  </a:cubicBezTo>
                  <a:lnTo>
                    <a:pt x="286" y="249"/>
                  </a:lnTo>
                  <a:cubicBezTo>
                    <a:pt x="95" y="332"/>
                    <a:pt x="0" y="522"/>
                    <a:pt x="0" y="725"/>
                  </a:cubicBezTo>
                  <a:lnTo>
                    <a:pt x="0" y="1558"/>
                  </a:lnTo>
                  <a:lnTo>
                    <a:pt x="750" y="1558"/>
                  </a:lnTo>
                  <a:lnTo>
                    <a:pt x="750" y="1522"/>
                  </a:lnTo>
                  <a:lnTo>
                    <a:pt x="762" y="1522"/>
                  </a:lnTo>
                  <a:cubicBezTo>
                    <a:pt x="762" y="1320"/>
                    <a:pt x="596" y="1153"/>
                    <a:pt x="393" y="1141"/>
                  </a:cubicBezTo>
                  <a:lnTo>
                    <a:pt x="393" y="725"/>
                  </a:lnTo>
                  <a:cubicBezTo>
                    <a:pt x="393" y="665"/>
                    <a:pt x="429" y="618"/>
                    <a:pt x="476" y="582"/>
                  </a:cubicBezTo>
                  <a:lnTo>
                    <a:pt x="881" y="368"/>
                  </a:lnTo>
                  <a:cubicBezTo>
                    <a:pt x="965" y="308"/>
                    <a:pt x="1012" y="201"/>
                    <a:pt x="953" y="94"/>
                  </a:cubicBezTo>
                  <a:cubicBezTo>
                    <a:pt x="911" y="36"/>
                    <a:pt x="841" y="1"/>
                    <a:pt x="7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73"/>
            <p:cNvSpPr/>
            <p:nvPr/>
          </p:nvSpPr>
          <p:spPr>
            <a:xfrm>
              <a:off x="2585986" y="4183389"/>
              <a:ext cx="167472" cy="227234"/>
            </a:xfrm>
            <a:custGeom>
              <a:avLst/>
              <a:gdLst/>
              <a:ahLst/>
              <a:cxnLst/>
              <a:rect l="l" t="t" r="r" b="b"/>
              <a:pathLst>
                <a:path w="2382" h="3232" extrusionOk="0">
                  <a:moveTo>
                    <a:pt x="1751" y="1369"/>
                  </a:moveTo>
                  <a:cubicBezTo>
                    <a:pt x="1894" y="1369"/>
                    <a:pt x="1989" y="1476"/>
                    <a:pt x="1989" y="1607"/>
                  </a:cubicBezTo>
                  <a:lnTo>
                    <a:pt x="1989" y="2548"/>
                  </a:lnTo>
                  <a:lnTo>
                    <a:pt x="2001" y="2548"/>
                  </a:lnTo>
                  <a:cubicBezTo>
                    <a:pt x="2001" y="2678"/>
                    <a:pt x="1882" y="2789"/>
                    <a:pt x="1752" y="2789"/>
                  </a:cubicBezTo>
                  <a:cubicBezTo>
                    <a:pt x="1740" y="2789"/>
                    <a:pt x="1727" y="2788"/>
                    <a:pt x="1715" y="2786"/>
                  </a:cubicBezTo>
                  <a:cubicBezTo>
                    <a:pt x="1596" y="2762"/>
                    <a:pt x="1525" y="2667"/>
                    <a:pt x="1525" y="2548"/>
                  </a:cubicBezTo>
                  <a:lnTo>
                    <a:pt x="1525" y="1369"/>
                  </a:lnTo>
                  <a:close/>
                  <a:moveTo>
                    <a:pt x="1132" y="0"/>
                  </a:moveTo>
                  <a:lnTo>
                    <a:pt x="1132" y="1000"/>
                  </a:lnTo>
                  <a:lnTo>
                    <a:pt x="310" y="1000"/>
                  </a:lnTo>
                  <a:cubicBezTo>
                    <a:pt x="251" y="893"/>
                    <a:pt x="132" y="822"/>
                    <a:pt x="1" y="798"/>
                  </a:cubicBezTo>
                  <a:lnTo>
                    <a:pt x="1" y="1572"/>
                  </a:lnTo>
                  <a:cubicBezTo>
                    <a:pt x="132" y="1560"/>
                    <a:pt x="239" y="1488"/>
                    <a:pt x="310" y="1381"/>
                  </a:cubicBezTo>
                  <a:lnTo>
                    <a:pt x="1132" y="1381"/>
                  </a:lnTo>
                  <a:lnTo>
                    <a:pt x="1132" y="2584"/>
                  </a:lnTo>
                  <a:cubicBezTo>
                    <a:pt x="1132" y="2917"/>
                    <a:pt x="1370" y="3179"/>
                    <a:pt x="1703" y="3227"/>
                  </a:cubicBezTo>
                  <a:cubicBezTo>
                    <a:pt x="1728" y="3230"/>
                    <a:pt x="1754" y="3231"/>
                    <a:pt x="1778" y="3231"/>
                  </a:cubicBezTo>
                  <a:cubicBezTo>
                    <a:pt x="2113" y="3231"/>
                    <a:pt x="2382" y="2939"/>
                    <a:pt x="2382" y="2584"/>
                  </a:cubicBezTo>
                  <a:lnTo>
                    <a:pt x="2382" y="1631"/>
                  </a:lnTo>
                  <a:cubicBezTo>
                    <a:pt x="2382" y="1274"/>
                    <a:pt x="2096" y="1000"/>
                    <a:pt x="1763" y="1000"/>
                  </a:cubicBezTo>
                  <a:lnTo>
                    <a:pt x="1525" y="1000"/>
                  </a:lnTo>
                  <a:lnTo>
                    <a:pt x="1525" y="0"/>
                  </a:lnTo>
                  <a:cubicBezTo>
                    <a:pt x="1465" y="12"/>
                    <a:pt x="1382" y="24"/>
                    <a:pt x="1322" y="24"/>
                  </a:cubicBezTo>
                  <a:cubicBezTo>
                    <a:pt x="1251" y="24"/>
                    <a:pt x="1191" y="12"/>
                    <a:pt x="1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3"/>
            <p:cNvSpPr/>
            <p:nvPr/>
          </p:nvSpPr>
          <p:spPr>
            <a:xfrm>
              <a:off x="2652145" y="4101340"/>
              <a:ext cx="54488" cy="56105"/>
            </a:xfrm>
            <a:custGeom>
              <a:avLst/>
              <a:gdLst/>
              <a:ahLst/>
              <a:cxnLst/>
              <a:rect l="l" t="t" r="r" b="b"/>
              <a:pathLst>
                <a:path w="775" h="798" extrusionOk="0">
                  <a:moveTo>
                    <a:pt x="0" y="0"/>
                  </a:moveTo>
                  <a:lnTo>
                    <a:pt x="0" y="405"/>
                  </a:lnTo>
                  <a:cubicBezTo>
                    <a:pt x="12" y="631"/>
                    <a:pt x="179" y="798"/>
                    <a:pt x="381" y="798"/>
                  </a:cubicBezTo>
                  <a:cubicBezTo>
                    <a:pt x="596" y="798"/>
                    <a:pt x="774" y="619"/>
                    <a:pt x="774" y="405"/>
                  </a:cubicBezTo>
                  <a:lnTo>
                    <a:pt x="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3"/>
            <p:cNvSpPr/>
            <p:nvPr/>
          </p:nvSpPr>
          <p:spPr>
            <a:xfrm>
              <a:off x="2292169" y="4370901"/>
              <a:ext cx="282144" cy="56949"/>
            </a:xfrm>
            <a:custGeom>
              <a:avLst/>
              <a:gdLst/>
              <a:ahLst/>
              <a:cxnLst/>
              <a:rect l="l" t="t" r="r" b="b"/>
              <a:pathLst>
                <a:path w="4013" h="810" extrusionOk="0">
                  <a:moveTo>
                    <a:pt x="191" y="0"/>
                  </a:moveTo>
                  <a:cubicBezTo>
                    <a:pt x="84" y="0"/>
                    <a:pt x="1" y="83"/>
                    <a:pt x="1" y="191"/>
                  </a:cubicBezTo>
                  <a:lnTo>
                    <a:pt x="1" y="810"/>
                  </a:lnTo>
                  <a:lnTo>
                    <a:pt x="4013" y="810"/>
                  </a:lnTo>
                  <a:lnTo>
                    <a:pt x="4013" y="191"/>
                  </a:lnTo>
                  <a:cubicBezTo>
                    <a:pt x="4013" y="83"/>
                    <a:pt x="3930" y="0"/>
                    <a:pt x="3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3"/>
            <p:cNvSpPr/>
            <p:nvPr/>
          </p:nvSpPr>
          <p:spPr>
            <a:xfrm>
              <a:off x="2381741" y="4046921"/>
              <a:ext cx="101383" cy="26857"/>
            </a:xfrm>
            <a:custGeom>
              <a:avLst/>
              <a:gdLst/>
              <a:ahLst/>
              <a:cxnLst/>
              <a:rect l="l" t="t" r="r" b="b"/>
              <a:pathLst>
                <a:path w="1442" h="382" extrusionOk="0">
                  <a:moveTo>
                    <a:pt x="0" y="0"/>
                  </a:moveTo>
                  <a:lnTo>
                    <a:pt x="0" y="381"/>
                  </a:lnTo>
                  <a:lnTo>
                    <a:pt x="1441" y="381"/>
                  </a:lnTo>
                  <a:lnTo>
                    <a:pt x="14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3"/>
            <p:cNvSpPr/>
            <p:nvPr/>
          </p:nvSpPr>
          <p:spPr>
            <a:xfrm>
              <a:off x="2411060" y="4179171"/>
              <a:ext cx="45278" cy="56176"/>
            </a:xfrm>
            <a:custGeom>
              <a:avLst/>
              <a:gdLst/>
              <a:ahLst/>
              <a:cxnLst/>
              <a:rect l="l" t="t" r="r" b="b"/>
              <a:pathLst>
                <a:path w="644" h="799" extrusionOk="0">
                  <a:moveTo>
                    <a:pt x="334" y="0"/>
                  </a:moveTo>
                  <a:cubicBezTo>
                    <a:pt x="286" y="12"/>
                    <a:pt x="238" y="48"/>
                    <a:pt x="215" y="108"/>
                  </a:cubicBezTo>
                  <a:cubicBezTo>
                    <a:pt x="72" y="262"/>
                    <a:pt x="0" y="417"/>
                    <a:pt x="0" y="524"/>
                  </a:cubicBezTo>
                  <a:cubicBezTo>
                    <a:pt x="0" y="679"/>
                    <a:pt x="60" y="762"/>
                    <a:pt x="143" y="798"/>
                  </a:cubicBezTo>
                  <a:lnTo>
                    <a:pt x="143" y="667"/>
                  </a:lnTo>
                  <a:cubicBezTo>
                    <a:pt x="143" y="560"/>
                    <a:pt x="226" y="477"/>
                    <a:pt x="322" y="477"/>
                  </a:cubicBezTo>
                  <a:cubicBezTo>
                    <a:pt x="417" y="477"/>
                    <a:pt x="512" y="560"/>
                    <a:pt x="512" y="667"/>
                  </a:cubicBezTo>
                  <a:lnTo>
                    <a:pt x="512" y="798"/>
                  </a:lnTo>
                  <a:cubicBezTo>
                    <a:pt x="584" y="762"/>
                    <a:pt x="643" y="679"/>
                    <a:pt x="643" y="536"/>
                  </a:cubicBezTo>
                  <a:cubicBezTo>
                    <a:pt x="643" y="370"/>
                    <a:pt x="465" y="143"/>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3"/>
            <p:cNvSpPr/>
            <p:nvPr/>
          </p:nvSpPr>
          <p:spPr>
            <a:xfrm>
              <a:off x="2306371" y="3966559"/>
              <a:ext cx="252896" cy="377622"/>
            </a:xfrm>
            <a:custGeom>
              <a:avLst/>
              <a:gdLst/>
              <a:ahLst/>
              <a:cxnLst/>
              <a:rect l="l" t="t" r="r" b="b"/>
              <a:pathLst>
                <a:path w="3597" h="5371" extrusionOk="0">
                  <a:moveTo>
                    <a:pt x="2716" y="774"/>
                  </a:moveTo>
                  <a:cubicBezTo>
                    <a:pt x="2823" y="774"/>
                    <a:pt x="2906" y="858"/>
                    <a:pt x="2906" y="965"/>
                  </a:cubicBezTo>
                  <a:lnTo>
                    <a:pt x="2906" y="1727"/>
                  </a:lnTo>
                  <a:cubicBezTo>
                    <a:pt x="2906" y="1834"/>
                    <a:pt x="2823" y="1917"/>
                    <a:pt x="2716" y="1917"/>
                  </a:cubicBezTo>
                  <a:lnTo>
                    <a:pt x="894" y="1917"/>
                  </a:lnTo>
                  <a:cubicBezTo>
                    <a:pt x="787" y="1917"/>
                    <a:pt x="703" y="1834"/>
                    <a:pt x="703" y="1727"/>
                  </a:cubicBezTo>
                  <a:lnTo>
                    <a:pt x="703" y="965"/>
                  </a:lnTo>
                  <a:cubicBezTo>
                    <a:pt x="703" y="858"/>
                    <a:pt x="787" y="774"/>
                    <a:pt x="894" y="774"/>
                  </a:cubicBezTo>
                  <a:close/>
                  <a:moveTo>
                    <a:pt x="1811" y="2551"/>
                  </a:moveTo>
                  <a:cubicBezTo>
                    <a:pt x="1855" y="2551"/>
                    <a:pt x="1900" y="2566"/>
                    <a:pt x="1942" y="2596"/>
                  </a:cubicBezTo>
                  <a:cubicBezTo>
                    <a:pt x="2001" y="2632"/>
                    <a:pt x="2501" y="3096"/>
                    <a:pt x="2501" y="3525"/>
                  </a:cubicBezTo>
                  <a:cubicBezTo>
                    <a:pt x="2501" y="3882"/>
                    <a:pt x="2311" y="4144"/>
                    <a:pt x="2001" y="4203"/>
                  </a:cubicBezTo>
                  <a:lnTo>
                    <a:pt x="2001" y="4453"/>
                  </a:lnTo>
                  <a:cubicBezTo>
                    <a:pt x="2001" y="4560"/>
                    <a:pt x="1906" y="4644"/>
                    <a:pt x="1823" y="4644"/>
                  </a:cubicBezTo>
                  <a:cubicBezTo>
                    <a:pt x="1715" y="4644"/>
                    <a:pt x="1632" y="4560"/>
                    <a:pt x="1632" y="4453"/>
                  </a:cubicBezTo>
                  <a:lnTo>
                    <a:pt x="1632" y="4203"/>
                  </a:lnTo>
                  <a:cubicBezTo>
                    <a:pt x="1311" y="4144"/>
                    <a:pt x="1120" y="3882"/>
                    <a:pt x="1120" y="3525"/>
                  </a:cubicBezTo>
                  <a:cubicBezTo>
                    <a:pt x="1120" y="3096"/>
                    <a:pt x="1632" y="2632"/>
                    <a:pt x="1680" y="2596"/>
                  </a:cubicBezTo>
                  <a:cubicBezTo>
                    <a:pt x="1721" y="2566"/>
                    <a:pt x="1766" y="2551"/>
                    <a:pt x="1811" y="2551"/>
                  </a:cubicBezTo>
                  <a:close/>
                  <a:moveTo>
                    <a:pt x="203" y="0"/>
                  </a:moveTo>
                  <a:cubicBezTo>
                    <a:pt x="96" y="0"/>
                    <a:pt x="1" y="96"/>
                    <a:pt x="1" y="191"/>
                  </a:cubicBezTo>
                  <a:lnTo>
                    <a:pt x="1" y="5370"/>
                  </a:lnTo>
                  <a:lnTo>
                    <a:pt x="3573" y="5370"/>
                  </a:lnTo>
                  <a:lnTo>
                    <a:pt x="3573" y="191"/>
                  </a:lnTo>
                  <a:cubicBezTo>
                    <a:pt x="3597" y="84"/>
                    <a:pt x="3501" y="0"/>
                    <a:pt x="3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3" name="Google Shape;1403;p73"/>
          <p:cNvGrpSpPr/>
          <p:nvPr/>
        </p:nvGrpSpPr>
        <p:grpSpPr>
          <a:xfrm>
            <a:off x="2675822" y="3962342"/>
            <a:ext cx="463820" cy="462202"/>
            <a:chOff x="2780176" y="3961497"/>
            <a:chExt cx="463820" cy="462202"/>
          </a:xfrm>
        </p:grpSpPr>
        <p:sp>
          <p:nvSpPr>
            <p:cNvPr id="1404" name="Google Shape;1404;p73"/>
            <p:cNvSpPr/>
            <p:nvPr/>
          </p:nvSpPr>
          <p:spPr>
            <a:xfrm>
              <a:off x="2780176" y="3961497"/>
              <a:ext cx="445398" cy="462202"/>
            </a:xfrm>
            <a:custGeom>
              <a:avLst/>
              <a:gdLst/>
              <a:ahLst/>
              <a:cxnLst/>
              <a:rect l="l" t="t" r="r" b="b"/>
              <a:pathLst>
                <a:path w="6335" h="6574" extrusionOk="0">
                  <a:moveTo>
                    <a:pt x="1247" y="1"/>
                  </a:moveTo>
                  <a:cubicBezTo>
                    <a:pt x="1194" y="1"/>
                    <a:pt x="1144" y="25"/>
                    <a:pt x="1108" y="72"/>
                  </a:cubicBezTo>
                  <a:cubicBezTo>
                    <a:pt x="775" y="441"/>
                    <a:pt x="1" y="1406"/>
                    <a:pt x="1" y="1942"/>
                  </a:cubicBezTo>
                  <a:cubicBezTo>
                    <a:pt x="1" y="2561"/>
                    <a:pt x="465" y="3061"/>
                    <a:pt x="1049" y="3156"/>
                  </a:cubicBezTo>
                  <a:lnTo>
                    <a:pt x="1049" y="5704"/>
                  </a:lnTo>
                  <a:cubicBezTo>
                    <a:pt x="1061" y="6168"/>
                    <a:pt x="1930" y="6561"/>
                    <a:pt x="1930" y="6561"/>
                  </a:cubicBezTo>
                  <a:lnTo>
                    <a:pt x="2442" y="6573"/>
                  </a:lnTo>
                  <a:cubicBezTo>
                    <a:pt x="2668" y="6561"/>
                    <a:pt x="2858" y="6490"/>
                    <a:pt x="3025" y="6323"/>
                  </a:cubicBezTo>
                  <a:cubicBezTo>
                    <a:pt x="3180" y="6180"/>
                    <a:pt x="3263" y="5966"/>
                    <a:pt x="3251" y="5740"/>
                  </a:cubicBezTo>
                  <a:lnTo>
                    <a:pt x="3251" y="4001"/>
                  </a:lnTo>
                  <a:cubicBezTo>
                    <a:pt x="3263" y="3894"/>
                    <a:pt x="3335" y="3811"/>
                    <a:pt x="3454" y="3811"/>
                  </a:cubicBezTo>
                  <a:cubicBezTo>
                    <a:pt x="3501" y="3811"/>
                    <a:pt x="3561" y="3823"/>
                    <a:pt x="3597" y="3870"/>
                  </a:cubicBezTo>
                  <a:cubicBezTo>
                    <a:pt x="3620" y="3894"/>
                    <a:pt x="3656" y="4001"/>
                    <a:pt x="3656" y="4001"/>
                  </a:cubicBezTo>
                  <a:lnTo>
                    <a:pt x="3656" y="5740"/>
                  </a:lnTo>
                  <a:cubicBezTo>
                    <a:pt x="3656" y="5740"/>
                    <a:pt x="4013" y="6549"/>
                    <a:pt x="4454" y="6549"/>
                  </a:cubicBezTo>
                  <a:lnTo>
                    <a:pt x="4942" y="6561"/>
                  </a:lnTo>
                  <a:lnTo>
                    <a:pt x="4966" y="6561"/>
                  </a:lnTo>
                  <a:cubicBezTo>
                    <a:pt x="5347" y="6549"/>
                    <a:pt x="5644" y="5835"/>
                    <a:pt x="5644" y="5835"/>
                  </a:cubicBezTo>
                  <a:lnTo>
                    <a:pt x="5644" y="4168"/>
                  </a:lnTo>
                  <a:lnTo>
                    <a:pt x="5775" y="4168"/>
                  </a:lnTo>
                  <a:cubicBezTo>
                    <a:pt x="6014" y="4168"/>
                    <a:pt x="6216" y="3989"/>
                    <a:pt x="6240" y="3751"/>
                  </a:cubicBezTo>
                  <a:lnTo>
                    <a:pt x="6335" y="2989"/>
                  </a:lnTo>
                  <a:lnTo>
                    <a:pt x="4585" y="2989"/>
                  </a:lnTo>
                  <a:lnTo>
                    <a:pt x="4632" y="3739"/>
                  </a:lnTo>
                  <a:cubicBezTo>
                    <a:pt x="4668" y="3978"/>
                    <a:pt x="4859" y="4156"/>
                    <a:pt x="5097" y="4156"/>
                  </a:cubicBezTo>
                  <a:lnTo>
                    <a:pt x="5216" y="4156"/>
                  </a:lnTo>
                  <a:lnTo>
                    <a:pt x="5216" y="5823"/>
                  </a:lnTo>
                  <a:cubicBezTo>
                    <a:pt x="5216" y="6002"/>
                    <a:pt x="5085" y="6144"/>
                    <a:pt x="4906" y="6156"/>
                  </a:cubicBezTo>
                  <a:lnTo>
                    <a:pt x="4430" y="6156"/>
                  </a:lnTo>
                  <a:cubicBezTo>
                    <a:pt x="4430" y="6156"/>
                    <a:pt x="3989" y="5966"/>
                    <a:pt x="4013" y="5740"/>
                  </a:cubicBezTo>
                  <a:lnTo>
                    <a:pt x="4013" y="4001"/>
                  </a:lnTo>
                  <a:cubicBezTo>
                    <a:pt x="4001" y="3858"/>
                    <a:pt x="3930" y="3704"/>
                    <a:pt x="3835" y="3597"/>
                  </a:cubicBezTo>
                  <a:cubicBezTo>
                    <a:pt x="3728" y="3501"/>
                    <a:pt x="3573" y="3442"/>
                    <a:pt x="3430" y="3442"/>
                  </a:cubicBezTo>
                  <a:cubicBezTo>
                    <a:pt x="3120" y="3442"/>
                    <a:pt x="2846" y="3692"/>
                    <a:pt x="2846" y="4013"/>
                  </a:cubicBezTo>
                  <a:lnTo>
                    <a:pt x="2846" y="5752"/>
                  </a:lnTo>
                  <a:cubicBezTo>
                    <a:pt x="2846" y="5871"/>
                    <a:pt x="2799" y="5978"/>
                    <a:pt x="2727" y="6049"/>
                  </a:cubicBezTo>
                  <a:cubicBezTo>
                    <a:pt x="2656" y="6133"/>
                    <a:pt x="2430" y="6204"/>
                    <a:pt x="2430" y="6204"/>
                  </a:cubicBezTo>
                  <a:lnTo>
                    <a:pt x="1906" y="6204"/>
                  </a:lnTo>
                  <a:cubicBezTo>
                    <a:pt x="1644" y="6192"/>
                    <a:pt x="1430" y="5966"/>
                    <a:pt x="1430" y="5704"/>
                  </a:cubicBezTo>
                  <a:lnTo>
                    <a:pt x="1430" y="3156"/>
                  </a:lnTo>
                  <a:cubicBezTo>
                    <a:pt x="2025" y="3061"/>
                    <a:pt x="2489" y="2561"/>
                    <a:pt x="2489" y="1942"/>
                  </a:cubicBezTo>
                  <a:cubicBezTo>
                    <a:pt x="2489" y="1406"/>
                    <a:pt x="1715" y="441"/>
                    <a:pt x="1394" y="72"/>
                  </a:cubicBezTo>
                  <a:cubicBezTo>
                    <a:pt x="1352" y="25"/>
                    <a:pt x="1299" y="1"/>
                    <a:pt x="1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3"/>
            <p:cNvSpPr/>
            <p:nvPr/>
          </p:nvSpPr>
          <p:spPr>
            <a:xfrm>
              <a:off x="3079055" y="4065623"/>
              <a:ext cx="164941" cy="79307"/>
            </a:xfrm>
            <a:custGeom>
              <a:avLst/>
              <a:gdLst/>
              <a:ahLst/>
              <a:cxnLst/>
              <a:rect l="l" t="t" r="r" b="b"/>
              <a:pathLst>
                <a:path w="2346" h="1128" extrusionOk="0">
                  <a:moveTo>
                    <a:pt x="1597" y="1"/>
                  </a:moveTo>
                  <a:cubicBezTo>
                    <a:pt x="1487" y="1"/>
                    <a:pt x="1417" y="87"/>
                    <a:pt x="1417" y="199"/>
                  </a:cubicBezTo>
                  <a:lnTo>
                    <a:pt x="1417" y="746"/>
                  </a:lnTo>
                  <a:lnTo>
                    <a:pt x="953" y="746"/>
                  </a:lnTo>
                  <a:lnTo>
                    <a:pt x="953" y="211"/>
                  </a:lnTo>
                  <a:cubicBezTo>
                    <a:pt x="953" y="127"/>
                    <a:pt x="893" y="56"/>
                    <a:pt x="798" y="20"/>
                  </a:cubicBezTo>
                  <a:cubicBezTo>
                    <a:pt x="783" y="17"/>
                    <a:pt x="768" y="16"/>
                    <a:pt x="753" y="16"/>
                  </a:cubicBezTo>
                  <a:cubicBezTo>
                    <a:pt x="641" y="16"/>
                    <a:pt x="548" y="93"/>
                    <a:pt x="548" y="199"/>
                  </a:cubicBezTo>
                  <a:lnTo>
                    <a:pt x="548" y="734"/>
                  </a:lnTo>
                  <a:lnTo>
                    <a:pt x="203" y="734"/>
                  </a:lnTo>
                  <a:cubicBezTo>
                    <a:pt x="119" y="734"/>
                    <a:pt x="24" y="794"/>
                    <a:pt x="12" y="901"/>
                  </a:cubicBezTo>
                  <a:cubicBezTo>
                    <a:pt x="0" y="1020"/>
                    <a:pt x="84" y="1127"/>
                    <a:pt x="203" y="1127"/>
                  </a:cubicBezTo>
                  <a:lnTo>
                    <a:pt x="2144" y="1127"/>
                  </a:lnTo>
                  <a:cubicBezTo>
                    <a:pt x="2227" y="1127"/>
                    <a:pt x="2322" y="1068"/>
                    <a:pt x="2334" y="961"/>
                  </a:cubicBezTo>
                  <a:cubicBezTo>
                    <a:pt x="2346" y="853"/>
                    <a:pt x="2263" y="746"/>
                    <a:pt x="2144" y="746"/>
                  </a:cubicBezTo>
                  <a:lnTo>
                    <a:pt x="1798" y="746"/>
                  </a:lnTo>
                  <a:lnTo>
                    <a:pt x="1798" y="199"/>
                  </a:lnTo>
                  <a:cubicBezTo>
                    <a:pt x="1798" y="115"/>
                    <a:pt x="1739" y="20"/>
                    <a:pt x="1655" y="8"/>
                  </a:cubicBezTo>
                  <a:cubicBezTo>
                    <a:pt x="1635" y="3"/>
                    <a:pt x="1615"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73"/>
          <p:cNvGrpSpPr/>
          <p:nvPr/>
        </p:nvGrpSpPr>
        <p:grpSpPr>
          <a:xfrm>
            <a:off x="3380559" y="3961569"/>
            <a:ext cx="411018" cy="463748"/>
            <a:chOff x="3287517" y="3964098"/>
            <a:chExt cx="411018" cy="463748"/>
          </a:xfrm>
        </p:grpSpPr>
        <p:sp>
          <p:nvSpPr>
            <p:cNvPr id="1407" name="Google Shape;1407;p73"/>
            <p:cNvSpPr/>
            <p:nvPr/>
          </p:nvSpPr>
          <p:spPr>
            <a:xfrm>
              <a:off x="3433125" y="4061123"/>
              <a:ext cx="184276" cy="31920"/>
            </a:xfrm>
            <a:custGeom>
              <a:avLst/>
              <a:gdLst/>
              <a:ahLst/>
              <a:cxnLst/>
              <a:rect l="l" t="t" r="r" b="b"/>
              <a:pathLst>
                <a:path w="2621" h="454" extrusionOk="0">
                  <a:moveTo>
                    <a:pt x="501" y="1"/>
                  </a:moveTo>
                  <a:lnTo>
                    <a:pt x="1" y="453"/>
                  </a:lnTo>
                  <a:lnTo>
                    <a:pt x="2382" y="453"/>
                  </a:lnTo>
                  <a:cubicBezTo>
                    <a:pt x="2525" y="453"/>
                    <a:pt x="2620" y="358"/>
                    <a:pt x="2620" y="215"/>
                  </a:cubicBezTo>
                  <a:cubicBezTo>
                    <a:pt x="2608" y="96"/>
                    <a:pt x="2513" y="1"/>
                    <a:pt x="2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73"/>
            <p:cNvSpPr/>
            <p:nvPr/>
          </p:nvSpPr>
          <p:spPr>
            <a:xfrm>
              <a:off x="3287517" y="3964098"/>
              <a:ext cx="411018" cy="463748"/>
            </a:xfrm>
            <a:custGeom>
              <a:avLst/>
              <a:gdLst/>
              <a:ahLst/>
              <a:cxnLst/>
              <a:rect l="l" t="t" r="r" b="b"/>
              <a:pathLst>
                <a:path w="5846" h="6596" extrusionOk="0">
                  <a:moveTo>
                    <a:pt x="4453" y="988"/>
                  </a:moveTo>
                  <a:cubicBezTo>
                    <a:pt x="4798" y="988"/>
                    <a:pt x="5072" y="1274"/>
                    <a:pt x="5072" y="1595"/>
                  </a:cubicBezTo>
                  <a:cubicBezTo>
                    <a:pt x="5084" y="1952"/>
                    <a:pt x="4798" y="2226"/>
                    <a:pt x="4453" y="2226"/>
                  </a:cubicBezTo>
                  <a:lnTo>
                    <a:pt x="1584" y="2226"/>
                  </a:lnTo>
                  <a:cubicBezTo>
                    <a:pt x="1512" y="2226"/>
                    <a:pt x="1441" y="2178"/>
                    <a:pt x="1405" y="2107"/>
                  </a:cubicBezTo>
                  <a:cubicBezTo>
                    <a:pt x="1381" y="2036"/>
                    <a:pt x="1393" y="1952"/>
                    <a:pt x="1453" y="1893"/>
                  </a:cubicBezTo>
                  <a:lnTo>
                    <a:pt x="2346" y="1047"/>
                  </a:lnTo>
                  <a:cubicBezTo>
                    <a:pt x="2369" y="1024"/>
                    <a:pt x="2429" y="988"/>
                    <a:pt x="2477" y="988"/>
                  </a:cubicBezTo>
                  <a:close/>
                  <a:moveTo>
                    <a:pt x="3317" y="2658"/>
                  </a:moveTo>
                  <a:cubicBezTo>
                    <a:pt x="3364" y="2658"/>
                    <a:pt x="3411" y="2673"/>
                    <a:pt x="3453" y="2702"/>
                  </a:cubicBezTo>
                  <a:cubicBezTo>
                    <a:pt x="3465" y="2702"/>
                    <a:pt x="3655" y="2881"/>
                    <a:pt x="3858" y="3131"/>
                  </a:cubicBezTo>
                  <a:cubicBezTo>
                    <a:pt x="4155" y="3488"/>
                    <a:pt x="4310" y="3798"/>
                    <a:pt x="4310" y="4083"/>
                  </a:cubicBezTo>
                  <a:cubicBezTo>
                    <a:pt x="4322" y="4488"/>
                    <a:pt x="4155" y="4714"/>
                    <a:pt x="4024" y="4834"/>
                  </a:cubicBezTo>
                  <a:cubicBezTo>
                    <a:pt x="3893" y="4929"/>
                    <a:pt x="3727" y="5012"/>
                    <a:pt x="3536" y="5036"/>
                  </a:cubicBezTo>
                  <a:lnTo>
                    <a:pt x="3536" y="5560"/>
                  </a:lnTo>
                  <a:cubicBezTo>
                    <a:pt x="3536" y="5667"/>
                    <a:pt x="3465" y="5750"/>
                    <a:pt x="3346" y="5750"/>
                  </a:cubicBezTo>
                  <a:cubicBezTo>
                    <a:pt x="3227" y="5750"/>
                    <a:pt x="3131" y="5667"/>
                    <a:pt x="3131" y="5560"/>
                  </a:cubicBezTo>
                  <a:lnTo>
                    <a:pt x="3131" y="5036"/>
                  </a:lnTo>
                  <a:cubicBezTo>
                    <a:pt x="2941" y="5012"/>
                    <a:pt x="2762" y="4929"/>
                    <a:pt x="2631" y="4834"/>
                  </a:cubicBezTo>
                  <a:cubicBezTo>
                    <a:pt x="2488" y="4714"/>
                    <a:pt x="2334" y="4488"/>
                    <a:pt x="2334" y="4083"/>
                  </a:cubicBezTo>
                  <a:cubicBezTo>
                    <a:pt x="2334" y="3798"/>
                    <a:pt x="2477" y="3488"/>
                    <a:pt x="2774" y="3131"/>
                  </a:cubicBezTo>
                  <a:cubicBezTo>
                    <a:pt x="2989" y="2881"/>
                    <a:pt x="3191" y="2702"/>
                    <a:pt x="3191" y="2702"/>
                  </a:cubicBezTo>
                  <a:cubicBezTo>
                    <a:pt x="3227" y="2673"/>
                    <a:pt x="3271" y="2658"/>
                    <a:pt x="3317" y="2658"/>
                  </a:cubicBezTo>
                  <a:close/>
                  <a:moveTo>
                    <a:pt x="1338" y="0"/>
                  </a:moveTo>
                  <a:cubicBezTo>
                    <a:pt x="1285" y="0"/>
                    <a:pt x="1230" y="25"/>
                    <a:pt x="1191" y="71"/>
                  </a:cubicBezTo>
                  <a:lnTo>
                    <a:pt x="71" y="1178"/>
                  </a:lnTo>
                  <a:cubicBezTo>
                    <a:pt x="0" y="1262"/>
                    <a:pt x="0" y="1381"/>
                    <a:pt x="71" y="1452"/>
                  </a:cubicBezTo>
                  <a:cubicBezTo>
                    <a:pt x="119" y="1500"/>
                    <a:pt x="155" y="1512"/>
                    <a:pt x="202" y="1512"/>
                  </a:cubicBezTo>
                  <a:cubicBezTo>
                    <a:pt x="250" y="1512"/>
                    <a:pt x="298" y="1500"/>
                    <a:pt x="333" y="1464"/>
                  </a:cubicBezTo>
                  <a:lnTo>
                    <a:pt x="631" y="1762"/>
                  </a:lnTo>
                  <a:lnTo>
                    <a:pt x="310" y="2071"/>
                  </a:lnTo>
                  <a:cubicBezTo>
                    <a:pt x="155" y="2226"/>
                    <a:pt x="71" y="2417"/>
                    <a:pt x="71" y="2631"/>
                  </a:cubicBezTo>
                  <a:lnTo>
                    <a:pt x="71" y="5488"/>
                  </a:lnTo>
                  <a:cubicBezTo>
                    <a:pt x="71" y="6096"/>
                    <a:pt x="595" y="6596"/>
                    <a:pt x="1226" y="6596"/>
                  </a:cubicBezTo>
                  <a:lnTo>
                    <a:pt x="4679" y="6596"/>
                  </a:lnTo>
                  <a:cubicBezTo>
                    <a:pt x="5322" y="6596"/>
                    <a:pt x="5846" y="6107"/>
                    <a:pt x="5846" y="5488"/>
                  </a:cubicBezTo>
                  <a:lnTo>
                    <a:pt x="5846" y="1107"/>
                  </a:lnTo>
                  <a:cubicBezTo>
                    <a:pt x="5846" y="500"/>
                    <a:pt x="5322" y="11"/>
                    <a:pt x="4679" y="11"/>
                  </a:cubicBezTo>
                  <a:lnTo>
                    <a:pt x="2810" y="11"/>
                  </a:lnTo>
                  <a:cubicBezTo>
                    <a:pt x="2596" y="11"/>
                    <a:pt x="2393" y="83"/>
                    <a:pt x="2238" y="226"/>
                  </a:cubicBezTo>
                  <a:lnTo>
                    <a:pt x="1798" y="643"/>
                  </a:lnTo>
                  <a:lnTo>
                    <a:pt x="1465" y="321"/>
                  </a:lnTo>
                  <a:cubicBezTo>
                    <a:pt x="1548" y="250"/>
                    <a:pt x="1524" y="107"/>
                    <a:pt x="1453" y="47"/>
                  </a:cubicBezTo>
                  <a:cubicBezTo>
                    <a:pt x="1421" y="16"/>
                    <a:pt x="1380" y="0"/>
                    <a:pt x="1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3"/>
            <p:cNvSpPr/>
            <p:nvPr/>
          </p:nvSpPr>
          <p:spPr>
            <a:xfrm>
              <a:off x="3478333" y="4182545"/>
              <a:ext cx="85494" cy="110523"/>
            </a:xfrm>
            <a:custGeom>
              <a:avLst/>
              <a:gdLst/>
              <a:ahLst/>
              <a:cxnLst/>
              <a:rect l="l" t="t" r="r" b="b"/>
              <a:pathLst>
                <a:path w="1216" h="1572" extrusionOk="0">
                  <a:moveTo>
                    <a:pt x="596" y="0"/>
                  </a:moveTo>
                  <a:cubicBezTo>
                    <a:pt x="548" y="72"/>
                    <a:pt x="465" y="179"/>
                    <a:pt x="358" y="274"/>
                  </a:cubicBezTo>
                  <a:cubicBezTo>
                    <a:pt x="144" y="560"/>
                    <a:pt x="1" y="810"/>
                    <a:pt x="1" y="988"/>
                  </a:cubicBezTo>
                  <a:cubicBezTo>
                    <a:pt x="1" y="1322"/>
                    <a:pt x="144" y="1512"/>
                    <a:pt x="405" y="1572"/>
                  </a:cubicBezTo>
                  <a:lnTo>
                    <a:pt x="405" y="1215"/>
                  </a:lnTo>
                  <a:cubicBezTo>
                    <a:pt x="405" y="1107"/>
                    <a:pt x="477" y="1024"/>
                    <a:pt x="596" y="1012"/>
                  </a:cubicBezTo>
                  <a:cubicBezTo>
                    <a:pt x="715" y="1012"/>
                    <a:pt x="810" y="1095"/>
                    <a:pt x="810" y="1203"/>
                  </a:cubicBezTo>
                  <a:lnTo>
                    <a:pt x="810" y="1560"/>
                  </a:lnTo>
                  <a:cubicBezTo>
                    <a:pt x="1072" y="1500"/>
                    <a:pt x="1215" y="1310"/>
                    <a:pt x="1215" y="988"/>
                  </a:cubicBezTo>
                  <a:cubicBezTo>
                    <a:pt x="1215" y="679"/>
                    <a:pt x="834" y="238"/>
                    <a:pt x="5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73"/>
          <p:cNvGrpSpPr/>
          <p:nvPr/>
        </p:nvGrpSpPr>
        <p:grpSpPr>
          <a:xfrm>
            <a:off x="4147475" y="3962341"/>
            <a:ext cx="181745" cy="462204"/>
            <a:chOff x="3764627" y="3963184"/>
            <a:chExt cx="181745" cy="462204"/>
          </a:xfrm>
        </p:grpSpPr>
        <p:sp>
          <p:nvSpPr>
            <p:cNvPr id="1411" name="Google Shape;1411;p73"/>
            <p:cNvSpPr/>
            <p:nvPr/>
          </p:nvSpPr>
          <p:spPr>
            <a:xfrm>
              <a:off x="3790570" y="4349949"/>
              <a:ext cx="129014" cy="75440"/>
            </a:xfrm>
            <a:custGeom>
              <a:avLst/>
              <a:gdLst/>
              <a:ahLst/>
              <a:cxnLst/>
              <a:rect l="l" t="t" r="r" b="b"/>
              <a:pathLst>
                <a:path w="1835" h="1073" extrusionOk="0">
                  <a:moveTo>
                    <a:pt x="1" y="0"/>
                  </a:moveTo>
                  <a:cubicBezTo>
                    <a:pt x="48" y="310"/>
                    <a:pt x="310" y="560"/>
                    <a:pt x="644" y="560"/>
                  </a:cubicBezTo>
                  <a:lnTo>
                    <a:pt x="715" y="560"/>
                  </a:lnTo>
                  <a:lnTo>
                    <a:pt x="715" y="870"/>
                  </a:lnTo>
                  <a:cubicBezTo>
                    <a:pt x="715" y="977"/>
                    <a:pt x="787" y="1048"/>
                    <a:pt x="894" y="1072"/>
                  </a:cubicBezTo>
                  <a:cubicBezTo>
                    <a:pt x="900" y="1073"/>
                    <a:pt x="906" y="1073"/>
                    <a:pt x="912" y="1073"/>
                  </a:cubicBezTo>
                  <a:cubicBezTo>
                    <a:pt x="1011" y="1073"/>
                    <a:pt x="1096" y="982"/>
                    <a:pt x="1096" y="870"/>
                  </a:cubicBezTo>
                  <a:lnTo>
                    <a:pt x="1096" y="560"/>
                  </a:lnTo>
                  <a:lnTo>
                    <a:pt x="1179" y="560"/>
                  </a:lnTo>
                  <a:cubicBezTo>
                    <a:pt x="1501" y="560"/>
                    <a:pt x="1775" y="322"/>
                    <a:pt x="1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3"/>
            <p:cNvSpPr/>
            <p:nvPr/>
          </p:nvSpPr>
          <p:spPr>
            <a:xfrm>
              <a:off x="3764627" y="4190912"/>
              <a:ext cx="181745" cy="131475"/>
            </a:xfrm>
            <a:custGeom>
              <a:avLst/>
              <a:gdLst/>
              <a:ahLst/>
              <a:cxnLst/>
              <a:rect l="l" t="t" r="r" b="b"/>
              <a:pathLst>
                <a:path w="2585" h="1870" extrusionOk="0">
                  <a:moveTo>
                    <a:pt x="2203" y="0"/>
                  </a:moveTo>
                  <a:lnTo>
                    <a:pt x="346" y="655"/>
                  </a:lnTo>
                  <a:lnTo>
                    <a:pt x="346" y="1084"/>
                  </a:lnTo>
                  <a:lnTo>
                    <a:pt x="191" y="1084"/>
                  </a:lnTo>
                  <a:cubicBezTo>
                    <a:pt x="84" y="1084"/>
                    <a:pt x="1" y="1167"/>
                    <a:pt x="1" y="1274"/>
                  </a:cubicBezTo>
                  <a:lnTo>
                    <a:pt x="1" y="1679"/>
                  </a:lnTo>
                  <a:cubicBezTo>
                    <a:pt x="1" y="1774"/>
                    <a:pt x="84" y="1869"/>
                    <a:pt x="191" y="1869"/>
                  </a:cubicBezTo>
                  <a:lnTo>
                    <a:pt x="2394" y="1869"/>
                  </a:lnTo>
                  <a:cubicBezTo>
                    <a:pt x="2501" y="1869"/>
                    <a:pt x="2584" y="1774"/>
                    <a:pt x="2584" y="1679"/>
                  </a:cubicBezTo>
                  <a:lnTo>
                    <a:pt x="2584" y="1274"/>
                  </a:lnTo>
                  <a:cubicBezTo>
                    <a:pt x="2572" y="1167"/>
                    <a:pt x="2477" y="1084"/>
                    <a:pt x="2382" y="1084"/>
                  </a:cubicBezTo>
                  <a:lnTo>
                    <a:pt x="2203" y="1084"/>
                  </a:lnTo>
                  <a:lnTo>
                    <a:pt x="22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3"/>
            <p:cNvSpPr/>
            <p:nvPr/>
          </p:nvSpPr>
          <p:spPr>
            <a:xfrm>
              <a:off x="3769689" y="4019290"/>
              <a:ext cx="167472" cy="81275"/>
            </a:xfrm>
            <a:custGeom>
              <a:avLst/>
              <a:gdLst/>
              <a:ahLst/>
              <a:cxnLst/>
              <a:rect l="l" t="t" r="r" b="b"/>
              <a:pathLst>
                <a:path w="2382" h="1156" extrusionOk="0">
                  <a:moveTo>
                    <a:pt x="2310" y="0"/>
                  </a:moveTo>
                  <a:lnTo>
                    <a:pt x="12" y="798"/>
                  </a:lnTo>
                  <a:cubicBezTo>
                    <a:pt x="0" y="870"/>
                    <a:pt x="12" y="953"/>
                    <a:pt x="24" y="1012"/>
                  </a:cubicBezTo>
                  <a:cubicBezTo>
                    <a:pt x="60" y="1084"/>
                    <a:pt x="83" y="1131"/>
                    <a:pt x="119" y="1155"/>
                  </a:cubicBezTo>
                  <a:lnTo>
                    <a:pt x="2346" y="369"/>
                  </a:lnTo>
                  <a:cubicBezTo>
                    <a:pt x="2381" y="274"/>
                    <a:pt x="2381" y="191"/>
                    <a:pt x="2346" y="84"/>
                  </a:cubicBezTo>
                  <a:lnTo>
                    <a:pt x="2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3"/>
            <p:cNvSpPr/>
            <p:nvPr/>
          </p:nvSpPr>
          <p:spPr>
            <a:xfrm>
              <a:off x="3768845" y="4130588"/>
              <a:ext cx="169160" cy="82119"/>
            </a:xfrm>
            <a:custGeom>
              <a:avLst/>
              <a:gdLst/>
              <a:ahLst/>
              <a:cxnLst/>
              <a:rect l="l" t="t" r="r" b="b"/>
              <a:pathLst>
                <a:path w="2406" h="1168" extrusionOk="0">
                  <a:moveTo>
                    <a:pt x="2274" y="1"/>
                  </a:moveTo>
                  <a:lnTo>
                    <a:pt x="36" y="799"/>
                  </a:lnTo>
                  <a:cubicBezTo>
                    <a:pt x="12" y="882"/>
                    <a:pt x="0" y="989"/>
                    <a:pt x="36" y="1072"/>
                  </a:cubicBezTo>
                  <a:cubicBezTo>
                    <a:pt x="60" y="1120"/>
                    <a:pt x="72" y="1156"/>
                    <a:pt x="83" y="1168"/>
                  </a:cubicBezTo>
                  <a:lnTo>
                    <a:pt x="2393" y="346"/>
                  </a:lnTo>
                  <a:cubicBezTo>
                    <a:pt x="2405" y="287"/>
                    <a:pt x="2393" y="215"/>
                    <a:pt x="2358" y="144"/>
                  </a:cubicBezTo>
                  <a:cubicBezTo>
                    <a:pt x="2346" y="84"/>
                    <a:pt x="2298" y="37"/>
                    <a:pt x="2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3"/>
            <p:cNvSpPr/>
            <p:nvPr/>
          </p:nvSpPr>
          <p:spPr>
            <a:xfrm>
              <a:off x="3769689" y="4075396"/>
              <a:ext cx="168316" cy="81275"/>
            </a:xfrm>
            <a:custGeom>
              <a:avLst/>
              <a:gdLst/>
              <a:ahLst/>
              <a:cxnLst/>
              <a:rect l="l" t="t" r="r" b="b"/>
              <a:pathLst>
                <a:path w="2394" h="1156" extrusionOk="0">
                  <a:moveTo>
                    <a:pt x="2286" y="0"/>
                  </a:moveTo>
                  <a:lnTo>
                    <a:pt x="24" y="810"/>
                  </a:lnTo>
                  <a:cubicBezTo>
                    <a:pt x="0" y="881"/>
                    <a:pt x="12" y="965"/>
                    <a:pt x="36" y="1060"/>
                  </a:cubicBezTo>
                  <a:cubicBezTo>
                    <a:pt x="60" y="1107"/>
                    <a:pt x="83" y="1131"/>
                    <a:pt x="95" y="1155"/>
                  </a:cubicBezTo>
                  <a:lnTo>
                    <a:pt x="2381" y="357"/>
                  </a:lnTo>
                  <a:cubicBezTo>
                    <a:pt x="2393" y="286"/>
                    <a:pt x="2393" y="191"/>
                    <a:pt x="2357" y="119"/>
                  </a:cubicBezTo>
                  <a:cubicBezTo>
                    <a:pt x="2334" y="72"/>
                    <a:pt x="2322" y="36"/>
                    <a:pt x="2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3"/>
            <p:cNvSpPr/>
            <p:nvPr/>
          </p:nvSpPr>
          <p:spPr>
            <a:xfrm>
              <a:off x="3788883" y="3963184"/>
              <a:ext cx="130702" cy="78744"/>
            </a:xfrm>
            <a:custGeom>
              <a:avLst/>
              <a:gdLst/>
              <a:ahLst/>
              <a:cxnLst/>
              <a:rect l="l" t="t" r="r" b="b"/>
              <a:pathLst>
                <a:path w="1859" h="1120" extrusionOk="0">
                  <a:moveTo>
                    <a:pt x="382" y="1"/>
                  </a:moveTo>
                  <a:cubicBezTo>
                    <a:pt x="168" y="1"/>
                    <a:pt x="1" y="167"/>
                    <a:pt x="1" y="382"/>
                  </a:cubicBezTo>
                  <a:lnTo>
                    <a:pt x="1" y="1120"/>
                  </a:lnTo>
                  <a:lnTo>
                    <a:pt x="1858" y="465"/>
                  </a:lnTo>
                  <a:lnTo>
                    <a:pt x="1858" y="382"/>
                  </a:lnTo>
                  <a:cubicBezTo>
                    <a:pt x="1858" y="167"/>
                    <a:pt x="1692"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7" name="Google Shape;1417;p73"/>
          <p:cNvGrpSpPr/>
          <p:nvPr/>
        </p:nvGrpSpPr>
        <p:grpSpPr>
          <a:xfrm>
            <a:off x="4644277" y="3962798"/>
            <a:ext cx="462131" cy="461290"/>
            <a:chOff x="4158913" y="3964872"/>
            <a:chExt cx="462131" cy="461290"/>
          </a:xfrm>
        </p:grpSpPr>
        <p:sp>
          <p:nvSpPr>
            <p:cNvPr id="1418" name="Google Shape;1418;p73"/>
            <p:cNvSpPr/>
            <p:nvPr/>
          </p:nvSpPr>
          <p:spPr>
            <a:xfrm>
              <a:off x="4158913" y="4351636"/>
              <a:ext cx="462131" cy="74526"/>
            </a:xfrm>
            <a:custGeom>
              <a:avLst/>
              <a:gdLst/>
              <a:ahLst/>
              <a:cxnLst/>
              <a:rect l="l" t="t" r="r" b="b"/>
              <a:pathLst>
                <a:path w="6573" h="1060" extrusionOk="0">
                  <a:moveTo>
                    <a:pt x="0" y="0"/>
                  </a:moveTo>
                  <a:lnTo>
                    <a:pt x="0" y="1060"/>
                  </a:lnTo>
                  <a:lnTo>
                    <a:pt x="6573" y="1060"/>
                  </a:lnTo>
                  <a:lnTo>
                    <a:pt x="6573" y="0"/>
                  </a:lnTo>
                  <a:lnTo>
                    <a:pt x="6442" y="0"/>
                  </a:lnTo>
                  <a:cubicBezTo>
                    <a:pt x="6382" y="0"/>
                    <a:pt x="6311" y="12"/>
                    <a:pt x="6263" y="60"/>
                  </a:cubicBezTo>
                  <a:cubicBezTo>
                    <a:pt x="6204" y="107"/>
                    <a:pt x="6120" y="131"/>
                    <a:pt x="6037" y="131"/>
                  </a:cubicBezTo>
                  <a:cubicBezTo>
                    <a:pt x="5954" y="131"/>
                    <a:pt x="5882" y="107"/>
                    <a:pt x="5823" y="60"/>
                  </a:cubicBezTo>
                  <a:cubicBezTo>
                    <a:pt x="5751" y="36"/>
                    <a:pt x="5704" y="0"/>
                    <a:pt x="5644" y="0"/>
                  </a:cubicBezTo>
                  <a:cubicBezTo>
                    <a:pt x="5573" y="0"/>
                    <a:pt x="5501" y="12"/>
                    <a:pt x="5454" y="60"/>
                  </a:cubicBezTo>
                  <a:cubicBezTo>
                    <a:pt x="5394" y="107"/>
                    <a:pt x="5311" y="131"/>
                    <a:pt x="5239" y="131"/>
                  </a:cubicBezTo>
                  <a:cubicBezTo>
                    <a:pt x="5144" y="131"/>
                    <a:pt x="5073" y="107"/>
                    <a:pt x="5013" y="60"/>
                  </a:cubicBezTo>
                  <a:cubicBezTo>
                    <a:pt x="4953" y="36"/>
                    <a:pt x="4894" y="0"/>
                    <a:pt x="4834" y="0"/>
                  </a:cubicBezTo>
                  <a:cubicBezTo>
                    <a:pt x="4775" y="0"/>
                    <a:pt x="4703" y="12"/>
                    <a:pt x="4656" y="60"/>
                  </a:cubicBezTo>
                  <a:cubicBezTo>
                    <a:pt x="4596" y="107"/>
                    <a:pt x="4501" y="131"/>
                    <a:pt x="4430" y="131"/>
                  </a:cubicBezTo>
                  <a:cubicBezTo>
                    <a:pt x="4346" y="131"/>
                    <a:pt x="4263" y="107"/>
                    <a:pt x="4203" y="60"/>
                  </a:cubicBezTo>
                  <a:cubicBezTo>
                    <a:pt x="4144" y="36"/>
                    <a:pt x="4084" y="0"/>
                    <a:pt x="4025" y="0"/>
                  </a:cubicBezTo>
                  <a:cubicBezTo>
                    <a:pt x="3965" y="0"/>
                    <a:pt x="3894" y="12"/>
                    <a:pt x="3846" y="60"/>
                  </a:cubicBezTo>
                  <a:cubicBezTo>
                    <a:pt x="3787" y="107"/>
                    <a:pt x="3703" y="131"/>
                    <a:pt x="3632" y="131"/>
                  </a:cubicBezTo>
                  <a:cubicBezTo>
                    <a:pt x="3537" y="131"/>
                    <a:pt x="3465" y="107"/>
                    <a:pt x="3406" y="60"/>
                  </a:cubicBezTo>
                  <a:cubicBezTo>
                    <a:pt x="3346" y="36"/>
                    <a:pt x="3287" y="0"/>
                    <a:pt x="3227" y="0"/>
                  </a:cubicBezTo>
                  <a:cubicBezTo>
                    <a:pt x="3168" y="0"/>
                    <a:pt x="3096" y="12"/>
                    <a:pt x="3048" y="60"/>
                  </a:cubicBezTo>
                  <a:cubicBezTo>
                    <a:pt x="2989" y="107"/>
                    <a:pt x="2894" y="131"/>
                    <a:pt x="2822" y="131"/>
                  </a:cubicBezTo>
                  <a:cubicBezTo>
                    <a:pt x="2739" y="131"/>
                    <a:pt x="2656" y="107"/>
                    <a:pt x="2596" y="60"/>
                  </a:cubicBezTo>
                  <a:cubicBezTo>
                    <a:pt x="2536" y="36"/>
                    <a:pt x="2477" y="0"/>
                    <a:pt x="2417" y="0"/>
                  </a:cubicBezTo>
                  <a:cubicBezTo>
                    <a:pt x="2358" y="0"/>
                    <a:pt x="2286" y="12"/>
                    <a:pt x="2239" y="60"/>
                  </a:cubicBezTo>
                  <a:cubicBezTo>
                    <a:pt x="2179" y="107"/>
                    <a:pt x="2096" y="131"/>
                    <a:pt x="2025" y="131"/>
                  </a:cubicBezTo>
                  <a:cubicBezTo>
                    <a:pt x="1929" y="131"/>
                    <a:pt x="1858" y="107"/>
                    <a:pt x="1798" y="60"/>
                  </a:cubicBezTo>
                  <a:cubicBezTo>
                    <a:pt x="1739" y="36"/>
                    <a:pt x="1679" y="0"/>
                    <a:pt x="1620" y="0"/>
                  </a:cubicBezTo>
                  <a:cubicBezTo>
                    <a:pt x="1560" y="0"/>
                    <a:pt x="1489" y="12"/>
                    <a:pt x="1441" y="60"/>
                  </a:cubicBezTo>
                  <a:cubicBezTo>
                    <a:pt x="1382" y="107"/>
                    <a:pt x="1286" y="131"/>
                    <a:pt x="1215" y="131"/>
                  </a:cubicBezTo>
                  <a:cubicBezTo>
                    <a:pt x="1132" y="131"/>
                    <a:pt x="1048" y="107"/>
                    <a:pt x="989" y="60"/>
                  </a:cubicBezTo>
                  <a:cubicBezTo>
                    <a:pt x="929" y="36"/>
                    <a:pt x="870" y="0"/>
                    <a:pt x="810" y="0"/>
                  </a:cubicBezTo>
                  <a:cubicBezTo>
                    <a:pt x="751" y="0"/>
                    <a:pt x="679" y="12"/>
                    <a:pt x="631" y="60"/>
                  </a:cubicBezTo>
                  <a:cubicBezTo>
                    <a:pt x="572" y="107"/>
                    <a:pt x="489" y="131"/>
                    <a:pt x="417" y="131"/>
                  </a:cubicBezTo>
                  <a:cubicBezTo>
                    <a:pt x="322" y="131"/>
                    <a:pt x="250" y="107"/>
                    <a:pt x="179" y="60"/>
                  </a:cubicBezTo>
                  <a:cubicBezTo>
                    <a:pt x="131" y="36"/>
                    <a:pt x="6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3"/>
            <p:cNvSpPr/>
            <p:nvPr/>
          </p:nvSpPr>
          <p:spPr>
            <a:xfrm>
              <a:off x="4168124" y="3964872"/>
              <a:ext cx="430352" cy="370099"/>
            </a:xfrm>
            <a:custGeom>
              <a:avLst/>
              <a:gdLst/>
              <a:ahLst/>
              <a:cxnLst/>
              <a:rect l="l" t="t" r="r" b="b"/>
              <a:pathLst>
                <a:path w="6121" h="5264" extrusionOk="0">
                  <a:moveTo>
                    <a:pt x="584" y="0"/>
                  </a:moveTo>
                  <a:cubicBezTo>
                    <a:pt x="477" y="0"/>
                    <a:pt x="393" y="84"/>
                    <a:pt x="393" y="191"/>
                  </a:cubicBezTo>
                  <a:lnTo>
                    <a:pt x="393" y="905"/>
                  </a:lnTo>
                  <a:lnTo>
                    <a:pt x="0" y="5192"/>
                  </a:lnTo>
                  <a:cubicBezTo>
                    <a:pt x="48" y="5204"/>
                    <a:pt x="108" y="5239"/>
                    <a:pt x="155" y="5263"/>
                  </a:cubicBezTo>
                  <a:lnTo>
                    <a:pt x="179" y="5263"/>
                  </a:lnTo>
                  <a:cubicBezTo>
                    <a:pt x="298" y="5192"/>
                    <a:pt x="429" y="5144"/>
                    <a:pt x="584" y="5144"/>
                  </a:cubicBezTo>
                  <a:cubicBezTo>
                    <a:pt x="643" y="5144"/>
                    <a:pt x="703" y="5144"/>
                    <a:pt x="751" y="5156"/>
                  </a:cubicBezTo>
                  <a:lnTo>
                    <a:pt x="1060" y="2715"/>
                  </a:lnTo>
                  <a:cubicBezTo>
                    <a:pt x="1001" y="2691"/>
                    <a:pt x="953" y="2620"/>
                    <a:pt x="953" y="2537"/>
                  </a:cubicBezTo>
                  <a:cubicBezTo>
                    <a:pt x="953" y="2453"/>
                    <a:pt x="1012" y="2394"/>
                    <a:pt x="1084" y="2358"/>
                  </a:cubicBezTo>
                  <a:lnTo>
                    <a:pt x="1084" y="1786"/>
                  </a:lnTo>
                  <a:cubicBezTo>
                    <a:pt x="1084" y="1679"/>
                    <a:pt x="1179" y="1584"/>
                    <a:pt x="1286" y="1584"/>
                  </a:cubicBezTo>
                  <a:lnTo>
                    <a:pt x="2322" y="1584"/>
                  </a:lnTo>
                  <a:cubicBezTo>
                    <a:pt x="2429" y="1584"/>
                    <a:pt x="2513" y="1679"/>
                    <a:pt x="2513" y="1786"/>
                  </a:cubicBezTo>
                  <a:lnTo>
                    <a:pt x="2513" y="2358"/>
                  </a:lnTo>
                  <a:cubicBezTo>
                    <a:pt x="2596" y="2394"/>
                    <a:pt x="2656" y="2465"/>
                    <a:pt x="2656" y="2537"/>
                  </a:cubicBezTo>
                  <a:cubicBezTo>
                    <a:pt x="2656" y="2620"/>
                    <a:pt x="2608" y="2679"/>
                    <a:pt x="2548" y="2715"/>
                  </a:cubicBezTo>
                  <a:lnTo>
                    <a:pt x="2858" y="5156"/>
                  </a:lnTo>
                  <a:cubicBezTo>
                    <a:pt x="2929" y="5132"/>
                    <a:pt x="3013" y="5132"/>
                    <a:pt x="3084" y="5132"/>
                  </a:cubicBezTo>
                  <a:cubicBezTo>
                    <a:pt x="3156" y="5132"/>
                    <a:pt x="3227" y="5144"/>
                    <a:pt x="3310" y="5156"/>
                  </a:cubicBezTo>
                  <a:lnTo>
                    <a:pt x="3620" y="2703"/>
                  </a:lnTo>
                  <a:cubicBezTo>
                    <a:pt x="3560" y="2679"/>
                    <a:pt x="3513" y="2620"/>
                    <a:pt x="3513" y="2525"/>
                  </a:cubicBezTo>
                  <a:cubicBezTo>
                    <a:pt x="3513" y="2441"/>
                    <a:pt x="3572" y="2382"/>
                    <a:pt x="3644" y="2346"/>
                  </a:cubicBezTo>
                  <a:lnTo>
                    <a:pt x="3644" y="1763"/>
                  </a:lnTo>
                  <a:cubicBezTo>
                    <a:pt x="3644" y="1667"/>
                    <a:pt x="3739" y="1572"/>
                    <a:pt x="3834" y="1572"/>
                  </a:cubicBezTo>
                  <a:lnTo>
                    <a:pt x="4882" y="1572"/>
                  </a:lnTo>
                  <a:cubicBezTo>
                    <a:pt x="4989" y="1572"/>
                    <a:pt x="5072" y="1667"/>
                    <a:pt x="5072" y="1763"/>
                  </a:cubicBezTo>
                  <a:lnTo>
                    <a:pt x="5072" y="2346"/>
                  </a:lnTo>
                  <a:cubicBezTo>
                    <a:pt x="5144" y="2382"/>
                    <a:pt x="5215" y="2453"/>
                    <a:pt x="5215" y="2525"/>
                  </a:cubicBezTo>
                  <a:cubicBezTo>
                    <a:pt x="5215" y="2596"/>
                    <a:pt x="5168" y="2656"/>
                    <a:pt x="5108" y="2703"/>
                  </a:cubicBezTo>
                  <a:lnTo>
                    <a:pt x="5418" y="5144"/>
                  </a:lnTo>
                  <a:cubicBezTo>
                    <a:pt x="5465" y="5132"/>
                    <a:pt x="5525" y="5132"/>
                    <a:pt x="5561" y="5132"/>
                  </a:cubicBezTo>
                  <a:cubicBezTo>
                    <a:pt x="5704" y="5132"/>
                    <a:pt x="5834" y="5180"/>
                    <a:pt x="5954" y="5251"/>
                  </a:cubicBezTo>
                  <a:lnTo>
                    <a:pt x="5977" y="5251"/>
                  </a:lnTo>
                  <a:cubicBezTo>
                    <a:pt x="6025" y="5215"/>
                    <a:pt x="6073" y="5192"/>
                    <a:pt x="6120" y="5180"/>
                  </a:cubicBezTo>
                  <a:lnTo>
                    <a:pt x="5668" y="893"/>
                  </a:lnTo>
                  <a:lnTo>
                    <a:pt x="5668" y="191"/>
                  </a:lnTo>
                  <a:cubicBezTo>
                    <a:pt x="5668" y="84"/>
                    <a:pt x="5584" y="0"/>
                    <a:pt x="5477" y="0"/>
                  </a:cubicBezTo>
                  <a:lnTo>
                    <a:pt x="5061" y="0"/>
                  </a:lnTo>
                  <a:cubicBezTo>
                    <a:pt x="4953" y="0"/>
                    <a:pt x="4870" y="84"/>
                    <a:pt x="4870" y="191"/>
                  </a:cubicBezTo>
                  <a:lnTo>
                    <a:pt x="4870" y="893"/>
                  </a:lnTo>
                  <a:lnTo>
                    <a:pt x="1191" y="893"/>
                  </a:lnTo>
                  <a:lnTo>
                    <a:pt x="1191" y="191"/>
                  </a:lnTo>
                  <a:cubicBezTo>
                    <a:pt x="1191" y="84"/>
                    <a:pt x="1108" y="0"/>
                    <a:pt x="1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3"/>
            <p:cNvSpPr/>
            <p:nvPr/>
          </p:nvSpPr>
          <p:spPr>
            <a:xfrm>
              <a:off x="4246798" y="4155758"/>
              <a:ext cx="89642" cy="177526"/>
            </a:xfrm>
            <a:custGeom>
              <a:avLst/>
              <a:gdLst/>
              <a:ahLst/>
              <a:cxnLst/>
              <a:rect l="l" t="t" r="r" b="b"/>
              <a:pathLst>
                <a:path w="1275" h="2525" extrusionOk="0">
                  <a:moveTo>
                    <a:pt x="977" y="0"/>
                  </a:moveTo>
                  <a:lnTo>
                    <a:pt x="310" y="24"/>
                  </a:lnTo>
                  <a:lnTo>
                    <a:pt x="1" y="2465"/>
                  </a:lnTo>
                  <a:cubicBezTo>
                    <a:pt x="84" y="2429"/>
                    <a:pt x="179" y="2405"/>
                    <a:pt x="263" y="2405"/>
                  </a:cubicBezTo>
                  <a:cubicBezTo>
                    <a:pt x="405" y="2405"/>
                    <a:pt x="536" y="2441"/>
                    <a:pt x="655" y="2524"/>
                  </a:cubicBezTo>
                  <a:lnTo>
                    <a:pt x="679" y="2524"/>
                  </a:lnTo>
                  <a:cubicBezTo>
                    <a:pt x="798" y="2441"/>
                    <a:pt x="929" y="2405"/>
                    <a:pt x="1072" y="2405"/>
                  </a:cubicBezTo>
                  <a:cubicBezTo>
                    <a:pt x="1144" y="2405"/>
                    <a:pt x="1215" y="2417"/>
                    <a:pt x="1275" y="2429"/>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3"/>
            <p:cNvSpPr/>
            <p:nvPr/>
          </p:nvSpPr>
          <p:spPr>
            <a:xfrm>
              <a:off x="4269437" y="4102183"/>
              <a:ext cx="46051" cy="26857"/>
            </a:xfrm>
            <a:custGeom>
              <a:avLst/>
              <a:gdLst/>
              <a:ahLst/>
              <a:cxnLst/>
              <a:rect l="l" t="t" r="r" b="b"/>
              <a:pathLst>
                <a:path w="655" h="382" extrusionOk="0">
                  <a:moveTo>
                    <a:pt x="0" y="0"/>
                  </a:moveTo>
                  <a:lnTo>
                    <a:pt x="0" y="381"/>
                  </a:lnTo>
                  <a:lnTo>
                    <a:pt x="655" y="381"/>
                  </a:lnTo>
                  <a:lnTo>
                    <a:pt x="6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3"/>
            <p:cNvSpPr/>
            <p:nvPr/>
          </p:nvSpPr>
          <p:spPr>
            <a:xfrm>
              <a:off x="4424255" y="4157375"/>
              <a:ext cx="91329" cy="176753"/>
            </a:xfrm>
            <a:custGeom>
              <a:avLst/>
              <a:gdLst/>
              <a:ahLst/>
              <a:cxnLst/>
              <a:rect l="l" t="t" r="r" b="b"/>
              <a:pathLst>
                <a:path w="1299" h="2514" extrusionOk="0">
                  <a:moveTo>
                    <a:pt x="298" y="1"/>
                  </a:moveTo>
                  <a:lnTo>
                    <a:pt x="1" y="2418"/>
                  </a:lnTo>
                  <a:cubicBezTo>
                    <a:pt x="84" y="2406"/>
                    <a:pt x="144" y="2394"/>
                    <a:pt x="215" y="2394"/>
                  </a:cubicBezTo>
                  <a:cubicBezTo>
                    <a:pt x="346" y="2394"/>
                    <a:pt x="477" y="2442"/>
                    <a:pt x="596" y="2513"/>
                  </a:cubicBezTo>
                  <a:lnTo>
                    <a:pt x="632" y="2513"/>
                  </a:lnTo>
                  <a:cubicBezTo>
                    <a:pt x="751" y="2442"/>
                    <a:pt x="882" y="2394"/>
                    <a:pt x="1013" y="2394"/>
                  </a:cubicBezTo>
                  <a:cubicBezTo>
                    <a:pt x="1120" y="2394"/>
                    <a:pt x="1203" y="2406"/>
                    <a:pt x="1299" y="2454"/>
                  </a:cubicBezTo>
                  <a:lnTo>
                    <a:pt x="10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73"/>
            <p:cNvSpPr/>
            <p:nvPr/>
          </p:nvSpPr>
          <p:spPr>
            <a:xfrm>
              <a:off x="4446894" y="4102183"/>
              <a:ext cx="46122" cy="26857"/>
            </a:xfrm>
            <a:custGeom>
              <a:avLst/>
              <a:gdLst/>
              <a:ahLst/>
              <a:cxnLst/>
              <a:rect l="l" t="t" r="r" b="b"/>
              <a:pathLst>
                <a:path w="656" h="382" extrusionOk="0">
                  <a:moveTo>
                    <a:pt x="0" y="0"/>
                  </a:moveTo>
                  <a:lnTo>
                    <a:pt x="0" y="381"/>
                  </a:lnTo>
                  <a:lnTo>
                    <a:pt x="655" y="381"/>
                  </a:lnTo>
                  <a:lnTo>
                    <a:pt x="6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73"/>
          <p:cNvGrpSpPr/>
          <p:nvPr/>
        </p:nvGrpSpPr>
        <p:grpSpPr>
          <a:xfrm>
            <a:off x="5376094" y="3962377"/>
            <a:ext cx="414392" cy="462131"/>
            <a:chOff x="4767498" y="3959036"/>
            <a:chExt cx="414392" cy="462131"/>
          </a:xfrm>
        </p:grpSpPr>
        <p:sp>
          <p:nvSpPr>
            <p:cNvPr id="1425" name="Google Shape;1425;p73"/>
            <p:cNvSpPr/>
            <p:nvPr/>
          </p:nvSpPr>
          <p:spPr>
            <a:xfrm>
              <a:off x="4926534" y="4100496"/>
              <a:ext cx="97165" cy="126483"/>
            </a:xfrm>
            <a:custGeom>
              <a:avLst/>
              <a:gdLst/>
              <a:ahLst/>
              <a:cxnLst/>
              <a:rect l="l" t="t" r="r" b="b"/>
              <a:pathLst>
                <a:path w="1382" h="1799" extrusionOk="0">
                  <a:moveTo>
                    <a:pt x="691" y="0"/>
                  </a:moveTo>
                  <a:cubicBezTo>
                    <a:pt x="417" y="274"/>
                    <a:pt x="0" y="762"/>
                    <a:pt x="0" y="1131"/>
                  </a:cubicBezTo>
                  <a:cubicBezTo>
                    <a:pt x="0" y="1370"/>
                    <a:pt x="60" y="1548"/>
                    <a:pt x="203" y="1655"/>
                  </a:cubicBezTo>
                  <a:cubicBezTo>
                    <a:pt x="286" y="1727"/>
                    <a:pt x="405" y="1774"/>
                    <a:pt x="512" y="1786"/>
                  </a:cubicBezTo>
                  <a:lnTo>
                    <a:pt x="512" y="1370"/>
                  </a:lnTo>
                  <a:cubicBezTo>
                    <a:pt x="512" y="1262"/>
                    <a:pt x="584" y="1179"/>
                    <a:pt x="691" y="1179"/>
                  </a:cubicBezTo>
                  <a:cubicBezTo>
                    <a:pt x="798" y="1179"/>
                    <a:pt x="882" y="1262"/>
                    <a:pt x="882" y="1370"/>
                  </a:cubicBezTo>
                  <a:lnTo>
                    <a:pt x="882" y="1798"/>
                  </a:lnTo>
                  <a:cubicBezTo>
                    <a:pt x="989" y="1786"/>
                    <a:pt x="1108" y="1739"/>
                    <a:pt x="1191" y="1667"/>
                  </a:cubicBezTo>
                  <a:cubicBezTo>
                    <a:pt x="1334" y="1548"/>
                    <a:pt x="1382" y="1381"/>
                    <a:pt x="1382" y="1143"/>
                  </a:cubicBezTo>
                  <a:cubicBezTo>
                    <a:pt x="1382" y="762"/>
                    <a:pt x="953" y="274"/>
                    <a:pt x="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73"/>
            <p:cNvSpPr/>
            <p:nvPr/>
          </p:nvSpPr>
          <p:spPr>
            <a:xfrm>
              <a:off x="4767498" y="3959036"/>
              <a:ext cx="414392" cy="462131"/>
            </a:xfrm>
            <a:custGeom>
              <a:avLst/>
              <a:gdLst/>
              <a:ahLst/>
              <a:cxnLst/>
              <a:rect l="l" t="t" r="r" b="b"/>
              <a:pathLst>
                <a:path w="5894" h="6573" extrusionOk="0">
                  <a:moveTo>
                    <a:pt x="2959" y="1527"/>
                  </a:moveTo>
                  <a:cubicBezTo>
                    <a:pt x="3004" y="1527"/>
                    <a:pt x="3048" y="1542"/>
                    <a:pt x="3084" y="1572"/>
                  </a:cubicBezTo>
                  <a:cubicBezTo>
                    <a:pt x="3191" y="1655"/>
                    <a:pt x="4060" y="2429"/>
                    <a:pt x="4060" y="3131"/>
                  </a:cubicBezTo>
                  <a:cubicBezTo>
                    <a:pt x="4084" y="3596"/>
                    <a:pt x="3894" y="3846"/>
                    <a:pt x="3739" y="3977"/>
                  </a:cubicBezTo>
                  <a:cubicBezTo>
                    <a:pt x="3596" y="4108"/>
                    <a:pt x="3394" y="4191"/>
                    <a:pt x="3155" y="4215"/>
                  </a:cubicBezTo>
                  <a:lnTo>
                    <a:pt x="3155" y="4822"/>
                  </a:lnTo>
                  <a:cubicBezTo>
                    <a:pt x="3155" y="4917"/>
                    <a:pt x="3096" y="5001"/>
                    <a:pt x="3013" y="5025"/>
                  </a:cubicBezTo>
                  <a:cubicBezTo>
                    <a:pt x="2996" y="5027"/>
                    <a:pt x="2981" y="5029"/>
                    <a:pt x="2966" y="5029"/>
                  </a:cubicBezTo>
                  <a:cubicBezTo>
                    <a:pt x="2849" y="5029"/>
                    <a:pt x="2774" y="4949"/>
                    <a:pt x="2774" y="4822"/>
                  </a:cubicBezTo>
                  <a:lnTo>
                    <a:pt x="2774" y="4203"/>
                  </a:lnTo>
                  <a:cubicBezTo>
                    <a:pt x="2536" y="4167"/>
                    <a:pt x="2346" y="4096"/>
                    <a:pt x="2191" y="3965"/>
                  </a:cubicBezTo>
                  <a:cubicBezTo>
                    <a:pt x="2048" y="3834"/>
                    <a:pt x="1846" y="3572"/>
                    <a:pt x="1846" y="3131"/>
                  </a:cubicBezTo>
                  <a:cubicBezTo>
                    <a:pt x="1846" y="2429"/>
                    <a:pt x="2739" y="1655"/>
                    <a:pt x="2834" y="1572"/>
                  </a:cubicBezTo>
                  <a:cubicBezTo>
                    <a:pt x="2870" y="1542"/>
                    <a:pt x="2914" y="1527"/>
                    <a:pt x="2959" y="1527"/>
                  </a:cubicBezTo>
                  <a:close/>
                  <a:moveTo>
                    <a:pt x="596" y="0"/>
                  </a:moveTo>
                  <a:cubicBezTo>
                    <a:pt x="369" y="0"/>
                    <a:pt x="179" y="179"/>
                    <a:pt x="179" y="405"/>
                  </a:cubicBezTo>
                  <a:cubicBezTo>
                    <a:pt x="179" y="643"/>
                    <a:pt x="357" y="822"/>
                    <a:pt x="596" y="822"/>
                  </a:cubicBezTo>
                  <a:lnTo>
                    <a:pt x="738" y="822"/>
                  </a:lnTo>
                  <a:cubicBezTo>
                    <a:pt x="0" y="2369"/>
                    <a:pt x="0" y="4203"/>
                    <a:pt x="738" y="5751"/>
                  </a:cubicBezTo>
                  <a:lnTo>
                    <a:pt x="619" y="5751"/>
                  </a:lnTo>
                  <a:cubicBezTo>
                    <a:pt x="393" y="5751"/>
                    <a:pt x="203" y="5929"/>
                    <a:pt x="203" y="6156"/>
                  </a:cubicBezTo>
                  <a:cubicBezTo>
                    <a:pt x="203" y="6394"/>
                    <a:pt x="381" y="6572"/>
                    <a:pt x="619" y="6572"/>
                  </a:cubicBezTo>
                  <a:lnTo>
                    <a:pt x="5299" y="6572"/>
                  </a:lnTo>
                  <a:cubicBezTo>
                    <a:pt x="5525" y="6572"/>
                    <a:pt x="5715" y="6394"/>
                    <a:pt x="5715" y="6168"/>
                  </a:cubicBezTo>
                  <a:cubicBezTo>
                    <a:pt x="5715" y="5941"/>
                    <a:pt x="5537" y="5751"/>
                    <a:pt x="5299" y="5751"/>
                  </a:cubicBezTo>
                  <a:lnTo>
                    <a:pt x="5168" y="5751"/>
                  </a:lnTo>
                  <a:cubicBezTo>
                    <a:pt x="5894" y="4203"/>
                    <a:pt x="5894" y="2369"/>
                    <a:pt x="5168" y="822"/>
                  </a:cubicBezTo>
                  <a:lnTo>
                    <a:pt x="5287" y="822"/>
                  </a:lnTo>
                  <a:cubicBezTo>
                    <a:pt x="5513" y="822"/>
                    <a:pt x="5703" y="643"/>
                    <a:pt x="5703" y="417"/>
                  </a:cubicBezTo>
                  <a:cubicBezTo>
                    <a:pt x="5703" y="179"/>
                    <a:pt x="5525" y="0"/>
                    <a:pt x="5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 name="Google Shape;1427;p73"/>
          <p:cNvGrpSpPr/>
          <p:nvPr/>
        </p:nvGrpSpPr>
        <p:grpSpPr>
          <a:xfrm>
            <a:off x="6005021" y="3962657"/>
            <a:ext cx="468810" cy="461572"/>
            <a:chOff x="5269777" y="3965434"/>
            <a:chExt cx="468810" cy="461572"/>
          </a:xfrm>
        </p:grpSpPr>
        <p:sp>
          <p:nvSpPr>
            <p:cNvPr id="1428" name="Google Shape;1428;p73"/>
            <p:cNvSpPr/>
            <p:nvPr/>
          </p:nvSpPr>
          <p:spPr>
            <a:xfrm>
              <a:off x="5464812" y="4400782"/>
              <a:ext cx="29318" cy="26225"/>
            </a:xfrm>
            <a:custGeom>
              <a:avLst/>
              <a:gdLst/>
              <a:ahLst/>
              <a:cxnLst/>
              <a:rect l="l" t="t" r="r" b="b"/>
              <a:pathLst>
                <a:path w="417" h="373" extrusionOk="0">
                  <a:moveTo>
                    <a:pt x="210" y="1"/>
                  </a:moveTo>
                  <a:cubicBezTo>
                    <a:pt x="173" y="1"/>
                    <a:pt x="137" y="10"/>
                    <a:pt x="107" y="27"/>
                  </a:cubicBezTo>
                  <a:cubicBezTo>
                    <a:pt x="24" y="75"/>
                    <a:pt x="0" y="170"/>
                    <a:pt x="24" y="242"/>
                  </a:cubicBezTo>
                  <a:cubicBezTo>
                    <a:pt x="48" y="313"/>
                    <a:pt x="119" y="373"/>
                    <a:pt x="203" y="373"/>
                  </a:cubicBezTo>
                  <a:cubicBezTo>
                    <a:pt x="310" y="373"/>
                    <a:pt x="381" y="301"/>
                    <a:pt x="405" y="230"/>
                  </a:cubicBezTo>
                  <a:cubicBezTo>
                    <a:pt x="417" y="147"/>
                    <a:pt x="381" y="75"/>
                    <a:pt x="322" y="27"/>
                  </a:cubicBezTo>
                  <a:cubicBezTo>
                    <a:pt x="286" y="10"/>
                    <a:pt x="247" y="1"/>
                    <a:pt x="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73"/>
            <p:cNvSpPr/>
            <p:nvPr/>
          </p:nvSpPr>
          <p:spPr>
            <a:xfrm>
              <a:off x="5269777" y="4398461"/>
              <a:ext cx="143990" cy="28545"/>
            </a:xfrm>
            <a:custGeom>
              <a:avLst/>
              <a:gdLst/>
              <a:ahLst/>
              <a:cxnLst/>
              <a:rect l="l" t="t" r="r" b="b"/>
              <a:pathLst>
                <a:path w="2048" h="406" extrusionOk="0">
                  <a:moveTo>
                    <a:pt x="226" y="1"/>
                  </a:moveTo>
                  <a:cubicBezTo>
                    <a:pt x="95" y="1"/>
                    <a:pt x="0" y="120"/>
                    <a:pt x="36" y="263"/>
                  </a:cubicBezTo>
                  <a:cubicBezTo>
                    <a:pt x="60" y="346"/>
                    <a:pt x="143" y="406"/>
                    <a:pt x="226" y="406"/>
                  </a:cubicBezTo>
                  <a:lnTo>
                    <a:pt x="1822" y="406"/>
                  </a:lnTo>
                  <a:cubicBezTo>
                    <a:pt x="1953" y="406"/>
                    <a:pt x="2048" y="299"/>
                    <a:pt x="2012" y="156"/>
                  </a:cubicBezTo>
                  <a:cubicBezTo>
                    <a:pt x="1988" y="60"/>
                    <a:pt x="1905" y="1"/>
                    <a:pt x="1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73"/>
            <p:cNvSpPr/>
            <p:nvPr/>
          </p:nvSpPr>
          <p:spPr>
            <a:xfrm>
              <a:off x="5273926" y="4267056"/>
              <a:ext cx="104688" cy="26014"/>
            </a:xfrm>
            <a:custGeom>
              <a:avLst/>
              <a:gdLst/>
              <a:ahLst/>
              <a:cxnLst/>
              <a:rect l="l" t="t" r="r" b="b"/>
              <a:pathLst>
                <a:path w="1489" h="370" extrusionOk="0">
                  <a:moveTo>
                    <a:pt x="203" y="1"/>
                  </a:moveTo>
                  <a:cubicBezTo>
                    <a:pt x="96" y="1"/>
                    <a:pt x="1" y="84"/>
                    <a:pt x="1" y="191"/>
                  </a:cubicBezTo>
                  <a:cubicBezTo>
                    <a:pt x="1" y="298"/>
                    <a:pt x="96" y="370"/>
                    <a:pt x="203" y="370"/>
                  </a:cubicBezTo>
                  <a:lnTo>
                    <a:pt x="1298" y="370"/>
                  </a:lnTo>
                  <a:cubicBezTo>
                    <a:pt x="1406" y="370"/>
                    <a:pt x="1489" y="286"/>
                    <a:pt x="1489" y="179"/>
                  </a:cubicBezTo>
                  <a:cubicBezTo>
                    <a:pt x="1489" y="72"/>
                    <a:pt x="1406" y="1"/>
                    <a:pt x="1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73"/>
            <p:cNvSpPr/>
            <p:nvPr/>
          </p:nvSpPr>
          <p:spPr>
            <a:xfrm>
              <a:off x="5407862" y="4264525"/>
              <a:ext cx="329883" cy="98009"/>
            </a:xfrm>
            <a:custGeom>
              <a:avLst/>
              <a:gdLst/>
              <a:ahLst/>
              <a:cxnLst/>
              <a:rect l="l" t="t" r="r" b="b"/>
              <a:pathLst>
                <a:path w="4692" h="1394" extrusionOk="0">
                  <a:moveTo>
                    <a:pt x="215" y="1"/>
                  </a:moveTo>
                  <a:cubicBezTo>
                    <a:pt x="96" y="1"/>
                    <a:pt x="1" y="108"/>
                    <a:pt x="24" y="215"/>
                  </a:cubicBezTo>
                  <a:cubicBezTo>
                    <a:pt x="36" y="322"/>
                    <a:pt x="108" y="394"/>
                    <a:pt x="215" y="394"/>
                  </a:cubicBezTo>
                  <a:lnTo>
                    <a:pt x="3965" y="394"/>
                  </a:lnTo>
                  <a:cubicBezTo>
                    <a:pt x="4156" y="394"/>
                    <a:pt x="4311" y="561"/>
                    <a:pt x="4275" y="751"/>
                  </a:cubicBezTo>
                  <a:cubicBezTo>
                    <a:pt x="4263" y="882"/>
                    <a:pt x="4156" y="989"/>
                    <a:pt x="4025" y="1001"/>
                  </a:cubicBezTo>
                  <a:cubicBezTo>
                    <a:pt x="3999" y="1008"/>
                    <a:pt x="3974" y="1011"/>
                    <a:pt x="3949" y="1011"/>
                  </a:cubicBezTo>
                  <a:cubicBezTo>
                    <a:pt x="3848" y="1011"/>
                    <a:pt x="3758" y="956"/>
                    <a:pt x="3692" y="870"/>
                  </a:cubicBezTo>
                  <a:cubicBezTo>
                    <a:pt x="3654" y="810"/>
                    <a:pt x="3592" y="778"/>
                    <a:pt x="3531" y="778"/>
                  </a:cubicBezTo>
                  <a:cubicBezTo>
                    <a:pt x="3496" y="778"/>
                    <a:pt x="3460" y="789"/>
                    <a:pt x="3430" y="811"/>
                  </a:cubicBezTo>
                  <a:cubicBezTo>
                    <a:pt x="3334" y="858"/>
                    <a:pt x="3311" y="977"/>
                    <a:pt x="3370" y="1061"/>
                  </a:cubicBezTo>
                  <a:cubicBezTo>
                    <a:pt x="3501" y="1275"/>
                    <a:pt x="3727" y="1394"/>
                    <a:pt x="3965" y="1394"/>
                  </a:cubicBezTo>
                  <a:cubicBezTo>
                    <a:pt x="4370" y="1394"/>
                    <a:pt x="4692" y="1049"/>
                    <a:pt x="4668" y="620"/>
                  </a:cubicBezTo>
                  <a:cubicBezTo>
                    <a:pt x="4632" y="263"/>
                    <a:pt x="4334" y="1"/>
                    <a:pt x="3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73"/>
            <p:cNvSpPr/>
            <p:nvPr/>
          </p:nvSpPr>
          <p:spPr>
            <a:xfrm>
              <a:off x="5272238" y="4328786"/>
              <a:ext cx="29389" cy="27068"/>
            </a:xfrm>
            <a:custGeom>
              <a:avLst/>
              <a:gdLst/>
              <a:ahLst/>
              <a:cxnLst/>
              <a:rect l="l" t="t" r="r" b="b"/>
              <a:pathLst>
                <a:path w="418" h="385" extrusionOk="0">
                  <a:moveTo>
                    <a:pt x="217" y="1"/>
                  </a:moveTo>
                  <a:cubicBezTo>
                    <a:pt x="168" y="1"/>
                    <a:pt x="120" y="18"/>
                    <a:pt x="84" y="39"/>
                  </a:cubicBezTo>
                  <a:cubicBezTo>
                    <a:pt x="25" y="99"/>
                    <a:pt x="1" y="194"/>
                    <a:pt x="25" y="266"/>
                  </a:cubicBezTo>
                  <a:cubicBezTo>
                    <a:pt x="60" y="337"/>
                    <a:pt x="132" y="385"/>
                    <a:pt x="203" y="385"/>
                  </a:cubicBezTo>
                  <a:cubicBezTo>
                    <a:pt x="298" y="385"/>
                    <a:pt x="382" y="325"/>
                    <a:pt x="406" y="230"/>
                  </a:cubicBezTo>
                  <a:cubicBezTo>
                    <a:pt x="417" y="147"/>
                    <a:pt x="382" y="75"/>
                    <a:pt x="310" y="28"/>
                  </a:cubicBezTo>
                  <a:cubicBezTo>
                    <a:pt x="282" y="8"/>
                    <a:pt x="249" y="1"/>
                    <a:pt x="2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73"/>
            <p:cNvSpPr/>
            <p:nvPr/>
          </p:nvSpPr>
          <p:spPr>
            <a:xfrm>
              <a:off x="5321665" y="4329841"/>
              <a:ext cx="336562" cy="96321"/>
            </a:xfrm>
            <a:custGeom>
              <a:avLst/>
              <a:gdLst/>
              <a:ahLst/>
              <a:cxnLst/>
              <a:rect l="l" t="t" r="r" b="b"/>
              <a:pathLst>
                <a:path w="4787" h="1370" extrusionOk="0">
                  <a:moveTo>
                    <a:pt x="262" y="1"/>
                  </a:moveTo>
                  <a:cubicBezTo>
                    <a:pt x="119" y="1"/>
                    <a:pt x="0" y="191"/>
                    <a:pt x="155" y="358"/>
                  </a:cubicBezTo>
                  <a:cubicBezTo>
                    <a:pt x="179" y="370"/>
                    <a:pt x="191" y="370"/>
                    <a:pt x="203" y="370"/>
                  </a:cubicBezTo>
                  <a:lnTo>
                    <a:pt x="3775" y="370"/>
                  </a:lnTo>
                  <a:cubicBezTo>
                    <a:pt x="4013" y="370"/>
                    <a:pt x="4191" y="644"/>
                    <a:pt x="4013" y="894"/>
                  </a:cubicBezTo>
                  <a:lnTo>
                    <a:pt x="4001" y="905"/>
                  </a:lnTo>
                  <a:cubicBezTo>
                    <a:pt x="3932" y="961"/>
                    <a:pt x="3857" y="986"/>
                    <a:pt x="3785" y="986"/>
                  </a:cubicBezTo>
                  <a:cubicBezTo>
                    <a:pt x="3659" y="986"/>
                    <a:pt x="3542" y="908"/>
                    <a:pt x="3489" y="786"/>
                  </a:cubicBezTo>
                  <a:cubicBezTo>
                    <a:pt x="3477" y="775"/>
                    <a:pt x="3465" y="763"/>
                    <a:pt x="3453" y="763"/>
                  </a:cubicBezTo>
                  <a:cubicBezTo>
                    <a:pt x="3424" y="755"/>
                    <a:pt x="3396" y="752"/>
                    <a:pt x="3371" y="752"/>
                  </a:cubicBezTo>
                  <a:cubicBezTo>
                    <a:pt x="3189" y="752"/>
                    <a:pt x="3106" y="922"/>
                    <a:pt x="3179" y="1036"/>
                  </a:cubicBezTo>
                  <a:cubicBezTo>
                    <a:pt x="3310" y="1251"/>
                    <a:pt x="3536" y="1370"/>
                    <a:pt x="3775" y="1370"/>
                  </a:cubicBezTo>
                  <a:cubicBezTo>
                    <a:pt x="4358" y="1370"/>
                    <a:pt x="4787" y="655"/>
                    <a:pt x="4144" y="60"/>
                  </a:cubicBezTo>
                  <a:cubicBezTo>
                    <a:pt x="4120" y="13"/>
                    <a:pt x="4072" y="1"/>
                    <a:pt x="4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3"/>
            <p:cNvSpPr/>
            <p:nvPr/>
          </p:nvSpPr>
          <p:spPr>
            <a:xfrm>
              <a:off x="5271395" y="3965434"/>
              <a:ext cx="467193" cy="261544"/>
            </a:xfrm>
            <a:custGeom>
              <a:avLst/>
              <a:gdLst/>
              <a:ahLst/>
              <a:cxnLst/>
              <a:rect l="l" t="t" r="r" b="b"/>
              <a:pathLst>
                <a:path w="6645" h="3720" extrusionOk="0">
                  <a:moveTo>
                    <a:pt x="3312" y="0"/>
                  </a:moveTo>
                  <a:cubicBezTo>
                    <a:pt x="2852" y="0"/>
                    <a:pt x="2501" y="376"/>
                    <a:pt x="2501" y="826"/>
                  </a:cubicBezTo>
                  <a:lnTo>
                    <a:pt x="2501" y="1064"/>
                  </a:lnTo>
                  <a:lnTo>
                    <a:pt x="2037" y="1064"/>
                  </a:lnTo>
                  <a:cubicBezTo>
                    <a:pt x="1584" y="1064"/>
                    <a:pt x="1203" y="1421"/>
                    <a:pt x="1203" y="1874"/>
                  </a:cubicBezTo>
                  <a:cubicBezTo>
                    <a:pt x="1203" y="1957"/>
                    <a:pt x="1215" y="2028"/>
                    <a:pt x="1227" y="2088"/>
                  </a:cubicBezTo>
                  <a:lnTo>
                    <a:pt x="870" y="2088"/>
                  </a:lnTo>
                  <a:cubicBezTo>
                    <a:pt x="441" y="2088"/>
                    <a:pt x="84" y="2409"/>
                    <a:pt x="37" y="2826"/>
                  </a:cubicBezTo>
                  <a:cubicBezTo>
                    <a:pt x="1" y="3326"/>
                    <a:pt x="382" y="3719"/>
                    <a:pt x="858" y="3719"/>
                  </a:cubicBezTo>
                  <a:lnTo>
                    <a:pt x="5787" y="3719"/>
                  </a:lnTo>
                  <a:cubicBezTo>
                    <a:pt x="6216" y="3719"/>
                    <a:pt x="6573" y="3398"/>
                    <a:pt x="6621" y="2981"/>
                  </a:cubicBezTo>
                  <a:cubicBezTo>
                    <a:pt x="6645" y="2505"/>
                    <a:pt x="6264" y="2088"/>
                    <a:pt x="5787" y="2088"/>
                  </a:cubicBezTo>
                  <a:lnTo>
                    <a:pt x="5394" y="2088"/>
                  </a:lnTo>
                  <a:cubicBezTo>
                    <a:pt x="5418" y="2017"/>
                    <a:pt x="5430" y="1957"/>
                    <a:pt x="5430" y="1874"/>
                  </a:cubicBezTo>
                  <a:cubicBezTo>
                    <a:pt x="5430" y="1433"/>
                    <a:pt x="5037" y="1064"/>
                    <a:pt x="4597" y="1064"/>
                  </a:cubicBezTo>
                  <a:lnTo>
                    <a:pt x="4132" y="1064"/>
                  </a:lnTo>
                  <a:lnTo>
                    <a:pt x="4132" y="838"/>
                  </a:lnTo>
                  <a:cubicBezTo>
                    <a:pt x="4132" y="409"/>
                    <a:pt x="3811" y="52"/>
                    <a:pt x="3394" y="4"/>
                  </a:cubicBezTo>
                  <a:cubicBezTo>
                    <a:pt x="3366" y="2"/>
                    <a:pt x="3339" y="0"/>
                    <a:pt x="33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5" name="Google Shape;1435;p73"/>
          <p:cNvGrpSpPr/>
          <p:nvPr/>
        </p:nvGrpSpPr>
        <p:grpSpPr>
          <a:xfrm>
            <a:off x="6711357" y="3962763"/>
            <a:ext cx="466281" cy="461360"/>
            <a:chOff x="5813890" y="3960653"/>
            <a:chExt cx="466281" cy="461360"/>
          </a:xfrm>
        </p:grpSpPr>
        <p:sp>
          <p:nvSpPr>
            <p:cNvPr id="1436" name="Google Shape;1436;p73"/>
            <p:cNvSpPr/>
            <p:nvPr/>
          </p:nvSpPr>
          <p:spPr>
            <a:xfrm>
              <a:off x="5955349" y="3960653"/>
              <a:ext cx="27701" cy="36068"/>
            </a:xfrm>
            <a:custGeom>
              <a:avLst/>
              <a:gdLst/>
              <a:ahLst/>
              <a:cxnLst/>
              <a:rect l="l" t="t" r="r" b="b"/>
              <a:pathLst>
                <a:path w="394" h="513" extrusionOk="0">
                  <a:moveTo>
                    <a:pt x="191" y="1"/>
                  </a:moveTo>
                  <a:cubicBezTo>
                    <a:pt x="96" y="1"/>
                    <a:pt x="0" y="84"/>
                    <a:pt x="0" y="191"/>
                  </a:cubicBezTo>
                  <a:lnTo>
                    <a:pt x="0" y="513"/>
                  </a:lnTo>
                  <a:cubicBezTo>
                    <a:pt x="60" y="501"/>
                    <a:pt x="119" y="501"/>
                    <a:pt x="191" y="501"/>
                  </a:cubicBezTo>
                  <a:cubicBezTo>
                    <a:pt x="250" y="501"/>
                    <a:pt x="334" y="501"/>
                    <a:pt x="393" y="513"/>
                  </a:cubicBezTo>
                  <a:lnTo>
                    <a:pt x="393" y="191"/>
                  </a:lnTo>
                  <a:cubicBezTo>
                    <a:pt x="393" y="84"/>
                    <a:pt x="298" y="1"/>
                    <a:pt x="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73"/>
            <p:cNvSpPr/>
            <p:nvPr/>
          </p:nvSpPr>
          <p:spPr>
            <a:xfrm>
              <a:off x="5854036" y="4001291"/>
              <a:ext cx="39443" cy="39021"/>
            </a:xfrm>
            <a:custGeom>
              <a:avLst/>
              <a:gdLst/>
              <a:ahLst/>
              <a:cxnLst/>
              <a:rect l="l" t="t" r="r" b="b"/>
              <a:pathLst>
                <a:path w="561" h="555" extrusionOk="0">
                  <a:moveTo>
                    <a:pt x="204" y="0"/>
                  </a:moveTo>
                  <a:cubicBezTo>
                    <a:pt x="155" y="0"/>
                    <a:pt x="108" y="18"/>
                    <a:pt x="72" y="54"/>
                  </a:cubicBezTo>
                  <a:cubicBezTo>
                    <a:pt x="1" y="137"/>
                    <a:pt x="1" y="256"/>
                    <a:pt x="72" y="328"/>
                  </a:cubicBezTo>
                  <a:lnTo>
                    <a:pt x="298" y="554"/>
                  </a:lnTo>
                  <a:cubicBezTo>
                    <a:pt x="370" y="447"/>
                    <a:pt x="477" y="352"/>
                    <a:pt x="560" y="280"/>
                  </a:cubicBezTo>
                  <a:lnTo>
                    <a:pt x="346" y="54"/>
                  </a:lnTo>
                  <a:cubicBezTo>
                    <a:pt x="304" y="18"/>
                    <a:pt x="254" y="0"/>
                    <a:pt x="2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3"/>
            <p:cNvSpPr/>
            <p:nvPr/>
          </p:nvSpPr>
          <p:spPr>
            <a:xfrm>
              <a:off x="5813890" y="4100496"/>
              <a:ext cx="36068" cy="27701"/>
            </a:xfrm>
            <a:custGeom>
              <a:avLst/>
              <a:gdLst/>
              <a:ahLst/>
              <a:cxnLst/>
              <a:rect l="l" t="t" r="r" b="b"/>
              <a:pathLst>
                <a:path w="513" h="394" extrusionOk="0">
                  <a:moveTo>
                    <a:pt x="203" y="0"/>
                  </a:moveTo>
                  <a:cubicBezTo>
                    <a:pt x="95" y="0"/>
                    <a:pt x="0" y="96"/>
                    <a:pt x="0" y="191"/>
                  </a:cubicBezTo>
                  <a:cubicBezTo>
                    <a:pt x="0" y="298"/>
                    <a:pt x="95" y="393"/>
                    <a:pt x="203" y="393"/>
                  </a:cubicBezTo>
                  <a:lnTo>
                    <a:pt x="512" y="393"/>
                  </a:lnTo>
                  <a:cubicBezTo>
                    <a:pt x="500" y="334"/>
                    <a:pt x="500" y="274"/>
                    <a:pt x="500" y="191"/>
                  </a:cubicBezTo>
                  <a:cubicBezTo>
                    <a:pt x="500" y="131"/>
                    <a:pt x="500" y="72"/>
                    <a:pt x="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73"/>
            <p:cNvSpPr/>
            <p:nvPr/>
          </p:nvSpPr>
          <p:spPr>
            <a:xfrm>
              <a:off x="5854036" y="4188381"/>
              <a:ext cx="39443" cy="38599"/>
            </a:xfrm>
            <a:custGeom>
              <a:avLst/>
              <a:gdLst/>
              <a:ahLst/>
              <a:cxnLst/>
              <a:rect l="l" t="t" r="r" b="b"/>
              <a:pathLst>
                <a:path w="561" h="549" extrusionOk="0">
                  <a:moveTo>
                    <a:pt x="298" y="0"/>
                  </a:moveTo>
                  <a:lnTo>
                    <a:pt x="72" y="227"/>
                  </a:lnTo>
                  <a:cubicBezTo>
                    <a:pt x="1" y="298"/>
                    <a:pt x="1" y="417"/>
                    <a:pt x="72" y="489"/>
                  </a:cubicBezTo>
                  <a:cubicBezTo>
                    <a:pt x="120" y="536"/>
                    <a:pt x="167" y="548"/>
                    <a:pt x="203" y="548"/>
                  </a:cubicBezTo>
                  <a:cubicBezTo>
                    <a:pt x="251" y="548"/>
                    <a:pt x="310" y="536"/>
                    <a:pt x="346" y="489"/>
                  </a:cubicBezTo>
                  <a:lnTo>
                    <a:pt x="560" y="274"/>
                  </a:lnTo>
                  <a:cubicBezTo>
                    <a:pt x="477" y="191"/>
                    <a:pt x="382" y="108"/>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73"/>
            <p:cNvSpPr/>
            <p:nvPr/>
          </p:nvSpPr>
          <p:spPr>
            <a:xfrm>
              <a:off x="5955349" y="4232745"/>
              <a:ext cx="27701" cy="36068"/>
            </a:xfrm>
            <a:custGeom>
              <a:avLst/>
              <a:gdLst/>
              <a:ahLst/>
              <a:cxnLst/>
              <a:rect l="l" t="t" r="r" b="b"/>
              <a:pathLst>
                <a:path w="394" h="513" extrusionOk="0">
                  <a:moveTo>
                    <a:pt x="0" y="0"/>
                  </a:moveTo>
                  <a:lnTo>
                    <a:pt x="0" y="322"/>
                  </a:lnTo>
                  <a:cubicBezTo>
                    <a:pt x="0" y="429"/>
                    <a:pt x="96" y="512"/>
                    <a:pt x="191" y="512"/>
                  </a:cubicBezTo>
                  <a:cubicBezTo>
                    <a:pt x="298" y="512"/>
                    <a:pt x="393" y="429"/>
                    <a:pt x="393" y="322"/>
                  </a:cubicBezTo>
                  <a:lnTo>
                    <a:pt x="393" y="0"/>
                  </a:lnTo>
                  <a:cubicBezTo>
                    <a:pt x="334" y="12"/>
                    <a:pt x="250" y="12"/>
                    <a:pt x="191" y="12"/>
                  </a:cubicBezTo>
                  <a:cubicBezTo>
                    <a:pt x="131" y="12"/>
                    <a:pt x="60" y="1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3"/>
            <p:cNvSpPr/>
            <p:nvPr/>
          </p:nvSpPr>
          <p:spPr>
            <a:xfrm>
              <a:off x="6043234" y="4188381"/>
              <a:ext cx="40216" cy="38599"/>
            </a:xfrm>
            <a:custGeom>
              <a:avLst/>
              <a:gdLst/>
              <a:ahLst/>
              <a:cxnLst/>
              <a:rect l="l" t="t" r="r" b="b"/>
              <a:pathLst>
                <a:path w="572" h="549" extrusionOk="0">
                  <a:moveTo>
                    <a:pt x="274" y="0"/>
                  </a:moveTo>
                  <a:cubicBezTo>
                    <a:pt x="191" y="108"/>
                    <a:pt x="96" y="191"/>
                    <a:pt x="0" y="274"/>
                  </a:cubicBezTo>
                  <a:lnTo>
                    <a:pt x="227" y="489"/>
                  </a:lnTo>
                  <a:cubicBezTo>
                    <a:pt x="274" y="536"/>
                    <a:pt x="310" y="548"/>
                    <a:pt x="358" y="548"/>
                  </a:cubicBezTo>
                  <a:cubicBezTo>
                    <a:pt x="405" y="548"/>
                    <a:pt x="465" y="536"/>
                    <a:pt x="489" y="489"/>
                  </a:cubicBezTo>
                  <a:cubicBezTo>
                    <a:pt x="572" y="417"/>
                    <a:pt x="572" y="298"/>
                    <a:pt x="489" y="227"/>
                  </a:cubicBezTo>
                  <a:lnTo>
                    <a:pt x="2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73"/>
            <p:cNvSpPr/>
            <p:nvPr/>
          </p:nvSpPr>
          <p:spPr>
            <a:xfrm>
              <a:off x="6088442" y="4101340"/>
              <a:ext cx="35224" cy="27701"/>
            </a:xfrm>
            <a:custGeom>
              <a:avLst/>
              <a:gdLst/>
              <a:ahLst/>
              <a:cxnLst/>
              <a:rect l="l" t="t" r="r" b="b"/>
              <a:pathLst>
                <a:path w="501" h="394" extrusionOk="0">
                  <a:moveTo>
                    <a:pt x="0" y="0"/>
                  </a:moveTo>
                  <a:cubicBezTo>
                    <a:pt x="0" y="60"/>
                    <a:pt x="12" y="119"/>
                    <a:pt x="12" y="203"/>
                  </a:cubicBezTo>
                  <a:cubicBezTo>
                    <a:pt x="12" y="262"/>
                    <a:pt x="12" y="322"/>
                    <a:pt x="0" y="393"/>
                  </a:cubicBezTo>
                  <a:lnTo>
                    <a:pt x="310" y="393"/>
                  </a:lnTo>
                  <a:cubicBezTo>
                    <a:pt x="417" y="393"/>
                    <a:pt x="500" y="298"/>
                    <a:pt x="500" y="203"/>
                  </a:cubicBezTo>
                  <a:cubicBezTo>
                    <a:pt x="489" y="84"/>
                    <a:pt x="417" y="0"/>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3"/>
            <p:cNvSpPr/>
            <p:nvPr/>
          </p:nvSpPr>
          <p:spPr>
            <a:xfrm>
              <a:off x="6043234" y="4001291"/>
              <a:ext cx="40216" cy="39021"/>
            </a:xfrm>
            <a:custGeom>
              <a:avLst/>
              <a:gdLst/>
              <a:ahLst/>
              <a:cxnLst/>
              <a:rect l="l" t="t" r="r" b="b"/>
              <a:pathLst>
                <a:path w="572" h="555" extrusionOk="0">
                  <a:moveTo>
                    <a:pt x="358" y="0"/>
                  </a:moveTo>
                  <a:cubicBezTo>
                    <a:pt x="310" y="0"/>
                    <a:pt x="262" y="18"/>
                    <a:pt x="227" y="54"/>
                  </a:cubicBezTo>
                  <a:lnTo>
                    <a:pt x="0" y="280"/>
                  </a:lnTo>
                  <a:cubicBezTo>
                    <a:pt x="108" y="352"/>
                    <a:pt x="191" y="459"/>
                    <a:pt x="274" y="554"/>
                  </a:cubicBezTo>
                  <a:lnTo>
                    <a:pt x="489" y="328"/>
                  </a:lnTo>
                  <a:cubicBezTo>
                    <a:pt x="572" y="256"/>
                    <a:pt x="572" y="137"/>
                    <a:pt x="489" y="54"/>
                  </a:cubicBezTo>
                  <a:cubicBezTo>
                    <a:pt x="453" y="18"/>
                    <a:pt x="405" y="0"/>
                    <a:pt x="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3"/>
            <p:cNvSpPr/>
            <p:nvPr/>
          </p:nvSpPr>
          <p:spPr>
            <a:xfrm>
              <a:off x="5954506" y="4263751"/>
              <a:ext cx="302252" cy="158262"/>
            </a:xfrm>
            <a:custGeom>
              <a:avLst/>
              <a:gdLst/>
              <a:ahLst/>
              <a:cxnLst/>
              <a:rect l="l" t="t" r="r" b="b"/>
              <a:pathLst>
                <a:path w="4299" h="2251" extrusionOk="0">
                  <a:moveTo>
                    <a:pt x="2584" y="0"/>
                  </a:moveTo>
                  <a:lnTo>
                    <a:pt x="2667" y="750"/>
                  </a:lnTo>
                  <a:cubicBezTo>
                    <a:pt x="2691" y="964"/>
                    <a:pt x="2882" y="1143"/>
                    <a:pt x="3108" y="1143"/>
                  </a:cubicBezTo>
                  <a:lnTo>
                    <a:pt x="3227" y="1143"/>
                  </a:lnTo>
                  <a:lnTo>
                    <a:pt x="3227" y="1560"/>
                  </a:lnTo>
                  <a:cubicBezTo>
                    <a:pt x="3227" y="1726"/>
                    <a:pt x="3096" y="1881"/>
                    <a:pt x="2929" y="1881"/>
                  </a:cubicBezTo>
                  <a:lnTo>
                    <a:pt x="822" y="1881"/>
                  </a:lnTo>
                  <a:cubicBezTo>
                    <a:pt x="584" y="1881"/>
                    <a:pt x="381" y="1667"/>
                    <a:pt x="381" y="1429"/>
                  </a:cubicBezTo>
                  <a:lnTo>
                    <a:pt x="381" y="417"/>
                  </a:lnTo>
                  <a:cubicBezTo>
                    <a:pt x="322" y="429"/>
                    <a:pt x="250" y="452"/>
                    <a:pt x="191" y="452"/>
                  </a:cubicBezTo>
                  <a:cubicBezTo>
                    <a:pt x="119" y="452"/>
                    <a:pt x="60" y="429"/>
                    <a:pt x="0" y="417"/>
                  </a:cubicBezTo>
                  <a:lnTo>
                    <a:pt x="0" y="1417"/>
                  </a:lnTo>
                  <a:cubicBezTo>
                    <a:pt x="0" y="1881"/>
                    <a:pt x="369" y="2250"/>
                    <a:pt x="822" y="2250"/>
                  </a:cubicBezTo>
                  <a:lnTo>
                    <a:pt x="2965" y="2250"/>
                  </a:lnTo>
                  <a:cubicBezTo>
                    <a:pt x="3334" y="2250"/>
                    <a:pt x="3644" y="1941"/>
                    <a:pt x="3644" y="1560"/>
                  </a:cubicBezTo>
                  <a:lnTo>
                    <a:pt x="3644" y="1143"/>
                  </a:lnTo>
                  <a:lnTo>
                    <a:pt x="3763" y="1143"/>
                  </a:lnTo>
                  <a:cubicBezTo>
                    <a:pt x="4001" y="1143"/>
                    <a:pt x="4191" y="964"/>
                    <a:pt x="4215" y="750"/>
                  </a:cubicBezTo>
                  <a:lnTo>
                    <a:pt x="42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3"/>
            <p:cNvSpPr/>
            <p:nvPr/>
          </p:nvSpPr>
          <p:spPr>
            <a:xfrm>
              <a:off x="6116917" y="4154914"/>
              <a:ext cx="163254" cy="80432"/>
            </a:xfrm>
            <a:custGeom>
              <a:avLst/>
              <a:gdLst/>
              <a:ahLst/>
              <a:cxnLst/>
              <a:rect l="l" t="t" r="r" b="b"/>
              <a:pathLst>
                <a:path w="2322" h="1144" extrusionOk="0">
                  <a:moveTo>
                    <a:pt x="726" y="0"/>
                  </a:moveTo>
                  <a:cubicBezTo>
                    <a:pt x="619" y="0"/>
                    <a:pt x="536" y="95"/>
                    <a:pt x="536" y="191"/>
                  </a:cubicBezTo>
                  <a:lnTo>
                    <a:pt x="536" y="762"/>
                  </a:lnTo>
                  <a:lnTo>
                    <a:pt x="191" y="762"/>
                  </a:lnTo>
                  <a:cubicBezTo>
                    <a:pt x="84" y="762"/>
                    <a:pt x="0" y="846"/>
                    <a:pt x="0" y="953"/>
                  </a:cubicBezTo>
                  <a:cubicBezTo>
                    <a:pt x="0" y="1060"/>
                    <a:pt x="84" y="1143"/>
                    <a:pt x="191" y="1143"/>
                  </a:cubicBezTo>
                  <a:lnTo>
                    <a:pt x="2119" y="1143"/>
                  </a:lnTo>
                  <a:cubicBezTo>
                    <a:pt x="2227" y="1143"/>
                    <a:pt x="2322" y="1060"/>
                    <a:pt x="2322" y="953"/>
                  </a:cubicBezTo>
                  <a:cubicBezTo>
                    <a:pt x="2298" y="846"/>
                    <a:pt x="2215" y="762"/>
                    <a:pt x="2108" y="762"/>
                  </a:cubicBezTo>
                  <a:lnTo>
                    <a:pt x="1750" y="762"/>
                  </a:lnTo>
                  <a:lnTo>
                    <a:pt x="1750" y="215"/>
                  </a:lnTo>
                  <a:cubicBezTo>
                    <a:pt x="1750" y="107"/>
                    <a:pt x="1667" y="12"/>
                    <a:pt x="1560" y="12"/>
                  </a:cubicBezTo>
                  <a:cubicBezTo>
                    <a:pt x="1453" y="12"/>
                    <a:pt x="1369" y="107"/>
                    <a:pt x="1369" y="215"/>
                  </a:cubicBezTo>
                  <a:lnTo>
                    <a:pt x="1369" y="762"/>
                  </a:lnTo>
                  <a:lnTo>
                    <a:pt x="917" y="762"/>
                  </a:lnTo>
                  <a:lnTo>
                    <a:pt x="917" y="191"/>
                  </a:lnTo>
                  <a:cubicBezTo>
                    <a:pt x="917" y="95"/>
                    <a:pt x="834"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3"/>
            <p:cNvSpPr/>
            <p:nvPr/>
          </p:nvSpPr>
          <p:spPr>
            <a:xfrm>
              <a:off x="5876675" y="4021821"/>
              <a:ext cx="184206" cy="184206"/>
            </a:xfrm>
            <a:custGeom>
              <a:avLst/>
              <a:gdLst/>
              <a:ahLst/>
              <a:cxnLst/>
              <a:rect l="l" t="t" r="r" b="b"/>
              <a:pathLst>
                <a:path w="2620" h="2620" extrusionOk="0">
                  <a:moveTo>
                    <a:pt x="1541" y="641"/>
                  </a:moveTo>
                  <a:cubicBezTo>
                    <a:pt x="1597" y="641"/>
                    <a:pt x="1655" y="662"/>
                    <a:pt x="1703" y="703"/>
                  </a:cubicBezTo>
                  <a:cubicBezTo>
                    <a:pt x="1774" y="774"/>
                    <a:pt x="1738" y="893"/>
                    <a:pt x="1667" y="976"/>
                  </a:cubicBezTo>
                  <a:lnTo>
                    <a:pt x="1465" y="1131"/>
                  </a:lnTo>
                  <a:lnTo>
                    <a:pt x="1703" y="1131"/>
                  </a:lnTo>
                  <a:cubicBezTo>
                    <a:pt x="1774" y="1131"/>
                    <a:pt x="1846" y="1179"/>
                    <a:pt x="1881" y="1250"/>
                  </a:cubicBezTo>
                  <a:cubicBezTo>
                    <a:pt x="1929" y="1346"/>
                    <a:pt x="1893" y="1429"/>
                    <a:pt x="1834" y="1476"/>
                  </a:cubicBezTo>
                  <a:lnTo>
                    <a:pt x="1226" y="2012"/>
                  </a:lnTo>
                  <a:cubicBezTo>
                    <a:pt x="1191" y="2048"/>
                    <a:pt x="1155" y="2060"/>
                    <a:pt x="1107" y="2060"/>
                  </a:cubicBezTo>
                  <a:cubicBezTo>
                    <a:pt x="1048" y="2060"/>
                    <a:pt x="1000" y="2048"/>
                    <a:pt x="953" y="2000"/>
                  </a:cubicBezTo>
                  <a:cubicBezTo>
                    <a:pt x="881" y="1929"/>
                    <a:pt x="893" y="1810"/>
                    <a:pt x="976" y="1727"/>
                  </a:cubicBezTo>
                  <a:lnTo>
                    <a:pt x="1215" y="1524"/>
                  </a:lnTo>
                  <a:lnTo>
                    <a:pt x="929" y="1524"/>
                  </a:lnTo>
                  <a:cubicBezTo>
                    <a:pt x="857" y="1524"/>
                    <a:pt x="798" y="1488"/>
                    <a:pt x="750" y="1417"/>
                  </a:cubicBezTo>
                  <a:cubicBezTo>
                    <a:pt x="703" y="1334"/>
                    <a:pt x="738" y="1238"/>
                    <a:pt x="798" y="1179"/>
                  </a:cubicBezTo>
                  <a:lnTo>
                    <a:pt x="1429" y="679"/>
                  </a:lnTo>
                  <a:cubicBezTo>
                    <a:pt x="1460" y="653"/>
                    <a:pt x="1499" y="641"/>
                    <a:pt x="1541" y="641"/>
                  </a:cubicBezTo>
                  <a:close/>
                  <a:moveTo>
                    <a:pt x="1310" y="0"/>
                  </a:moveTo>
                  <a:cubicBezTo>
                    <a:pt x="583" y="0"/>
                    <a:pt x="0" y="595"/>
                    <a:pt x="0" y="1310"/>
                  </a:cubicBezTo>
                  <a:cubicBezTo>
                    <a:pt x="0" y="2048"/>
                    <a:pt x="595" y="2619"/>
                    <a:pt x="1310" y="2619"/>
                  </a:cubicBezTo>
                  <a:cubicBezTo>
                    <a:pt x="2024" y="2619"/>
                    <a:pt x="2619" y="2024"/>
                    <a:pt x="2619" y="1310"/>
                  </a:cubicBezTo>
                  <a:cubicBezTo>
                    <a:pt x="2619" y="595"/>
                    <a:pt x="2024" y="0"/>
                    <a:pt x="1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73"/>
          <p:cNvGrpSpPr/>
          <p:nvPr/>
        </p:nvGrpSpPr>
        <p:grpSpPr>
          <a:xfrm>
            <a:off x="7378777" y="3998338"/>
            <a:ext cx="462131" cy="390209"/>
            <a:chOff x="6322005" y="3961497"/>
            <a:chExt cx="462131" cy="390209"/>
          </a:xfrm>
        </p:grpSpPr>
        <p:sp>
          <p:nvSpPr>
            <p:cNvPr id="1448" name="Google Shape;1448;p73"/>
            <p:cNvSpPr/>
            <p:nvPr/>
          </p:nvSpPr>
          <p:spPr>
            <a:xfrm>
              <a:off x="6491939" y="4052757"/>
              <a:ext cx="192572" cy="103071"/>
            </a:xfrm>
            <a:custGeom>
              <a:avLst/>
              <a:gdLst/>
              <a:ahLst/>
              <a:cxnLst/>
              <a:rect l="l" t="t" r="r" b="b"/>
              <a:pathLst>
                <a:path w="2739" h="1466" extrusionOk="0">
                  <a:moveTo>
                    <a:pt x="0" y="1"/>
                  </a:moveTo>
                  <a:lnTo>
                    <a:pt x="0" y="1465"/>
                  </a:lnTo>
                  <a:lnTo>
                    <a:pt x="2739" y="1465"/>
                  </a:lnTo>
                  <a:lnTo>
                    <a:pt x="27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3"/>
            <p:cNvSpPr/>
            <p:nvPr/>
          </p:nvSpPr>
          <p:spPr>
            <a:xfrm>
              <a:off x="6322005" y="3961497"/>
              <a:ext cx="462131" cy="302322"/>
            </a:xfrm>
            <a:custGeom>
              <a:avLst/>
              <a:gdLst/>
              <a:ahLst/>
              <a:cxnLst/>
              <a:rect l="l" t="t" r="r" b="b"/>
              <a:pathLst>
                <a:path w="6573" h="4300" extrusionOk="0">
                  <a:moveTo>
                    <a:pt x="1286" y="1072"/>
                  </a:moveTo>
                  <a:cubicBezTo>
                    <a:pt x="1381" y="1072"/>
                    <a:pt x="1453" y="1132"/>
                    <a:pt x="1488" y="1215"/>
                  </a:cubicBezTo>
                  <a:cubicBezTo>
                    <a:pt x="1512" y="1346"/>
                    <a:pt x="1417" y="1477"/>
                    <a:pt x="1286" y="1477"/>
                  </a:cubicBezTo>
                  <a:lnTo>
                    <a:pt x="953" y="1477"/>
                  </a:lnTo>
                  <a:cubicBezTo>
                    <a:pt x="846" y="1477"/>
                    <a:pt x="750" y="1382"/>
                    <a:pt x="750" y="1275"/>
                  </a:cubicBezTo>
                  <a:cubicBezTo>
                    <a:pt x="774" y="1156"/>
                    <a:pt x="857" y="1072"/>
                    <a:pt x="965" y="1072"/>
                  </a:cubicBezTo>
                  <a:close/>
                  <a:moveTo>
                    <a:pt x="1286" y="1834"/>
                  </a:moveTo>
                  <a:cubicBezTo>
                    <a:pt x="1393" y="1834"/>
                    <a:pt x="1488" y="1906"/>
                    <a:pt x="1488" y="2013"/>
                  </a:cubicBezTo>
                  <a:cubicBezTo>
                    <a:pt x="1488" y="2108"/>
                    <a:pt x="1393" y="2204"/>
                    <a:pt x="1286" y="2204"/>
                  </a:cubicBezTo>
                  <a:lnTo>
                    <a:pt x="965" y="2204"/>
                  </a:lnTo>
                  <a:cubicBezTo>
                    <a:pt x="857" y="2204"/>
                    <a:pt x="774" y="2108"/>
                    <a:pt x="774" y="2013"/>
                  </a:cubicBezTo>
                  <a:cubicBezTo>
                    <a:pt x="786" y="1918"/>
                    <a:pt x="869" y="1834"/>
                    <a:pt x="977" y="1834"/>
                  </a:cubicBezTo>
                  <a:close/>
                  <a:moveTo>
                    <a:pt x="1286" y="2608"/>
                  </a:moveTo>
                  <a:cubicBezTo>
                    <a:pt x="1381" y="2608"/>
                    <a:pt x="1453" y="2668"/>
                    <a:pt x="1488" y="2751"/>
                  </a:cubicBezTo>
                  <a:cubicBezTo>
                    <a:pt x="1512" y="2882"/>
                    <a:pt x="1417" y="3001"/>
                    <a:pt x="1286" y="3001"/>
                  </a:cubicBezTo>
                  <a:lnTo>
                    <a:pt x="953" y="3001"/>
                  </a:lnTo>
                  <a:cubicBezTo>
                    <a:pt x="846" y="3001"/>
                    <a:pt x="750" y="2918"/>
                    <a:pt x="750" y="2811"/>
                  </a:cubicBezTo>
                  <a:cubicBezTo>
                    <a:pt x="774" y="2692"/>
                    <a:pt x="857" y="2608"/>
                    <a:pt x="965" y="2608"/>
                  </a:cubicBezTo>
                  <a:close/>
                  <a:moveTo>
                    <a:pt x="5358" y="906"/>
                  </a:moveTo>
                  <a:cubicBezTo>
                    <a:pt x="5453" y="906"/>
                    <a:pt x="5549" y="1001"/>
                    <a:pt x="5549" y="1096"/>
                  </a:cubicBezTo>
                  <a:lnTo>
                    <a:pt x="5549" y="2966"/>
                  </a:lnTo>
                  <a:cubicBezTo>
                    <a:pt x="5549" y="3061"/>
                    <a:pt x="5453" y="3156"/>
                    <a:pt x="5358" y="3156"/>
                  </a:cubicBezTo>
                  <a:lnTo>
                    <a:pt x="2227" y="3156"/>
                  </a:lnTo>
                  <a:cubicBezTo>
                    <a:pt x="2120" y="3156"/>
                    <a:pt x="2036" y="3061"/>
                    <a:pt x="2036" y="2966"/>
                  </a:cubicBezTo>
                  <a:lnTo>
                    <a:pt x="2036" y="1096"/>
                  </a:lnTo>
                  <a:cubicBezTo>
                    <a:pt x="2036" y="1001"/>
                    <a:pt x="2120" y="906"/>
                    <a:pt x="2227" y="906"/>
                  </a:cubicBezTo>
                  <a:close/>
                  <a:moveTo>
                    <a:pt x="3017" y="3531"/>
                  </a:moveTo>
                  <a:cubicBezTo>
                    <a:pt x="3052" y="3531"/>
                    <a:pt x="3088" y="3540"/>
                    <a:pt x="3120" y="3561"/>
                  </a:cubicBezTo>
                  <a:cubicBezTo>
                    <a:pt x="3179" y="3597"/>
                    <a:pt x="3227" y="3692"/>
                    <a:pt x="3215" y="3763"/>
                  </a:cubicBezTo>
                  <a:cubicBezTo>
                    <a:pt x="3191" y="3858"/>
                    <a:pt x="3108" y="3918"/>
                    <a:pt x="3012" y="3918"/>
                  </a:cubicBezTo>
                  <a:cubicBezTo>
                    <a:pt x="2941" y="3918"/>
                    <a:pt x="2870" y="3870"/>
                    <a:pt x="2834" y="3775"/>
                  </a:cubicBezTo>
                  <a:cubicBezTo>
                    <a:pt x="2810" y="3704"/>
                    <a:pt x="2834" y="3620"/>
                    <a:pt x="2893" y="3573"/>
                  </a:cubicBezTo>
                  <a:cubicBezTo>
                    <a:pt x="2927" y="3546"/>
                    <a:pt x="2972" y="3531"/>
                    <a:pt x="3017" y="3531"/>
                  </a:cubicBezTo>
                  <a:close/>
                  <a:moveTo>
                    <a:pt x="3791" y="3531"/>
                  </a:moveTo>
                  <a:cubicBezTo>
                    <a:pt x="3826" y="3531"/>
                    <a:pt x="3862" y="3540"/>
                    <a:pt x="3894" y="3561"/>
                  </a:cubicBezTo>
                  <a:cubicBezTo>
                    <a:pt x="3953" y="3597"/>
                    <a:pt x="4001" y="3692"/>
                    <a:pt x="3989" y="3763"/>
                  </a:cubicBezTo>
                  <a:cubicBezTo>
                    <a:pt x="3965" y="3858"/>
                    <a:pt x="3882" y="3918"/>
                    <a:pt x="3786" y="3918"/>
                  </a:cubicBezTo>
                  <a:cubicBezTo>
                    <a:pt x="3715" y="3918"/>
                    <a:pt x="3644" y="3870"/>
                    <a:pt x="3608" y="3775"/>
                  </a:cubicBezTo>
                  <a:cubicBezTo>
                    <a:pt x="3584" y="3704"/>
                    <a:pt x="3608" y="3620"/>
                    <a:pt x="3667" y="3573"/>
                  </a:cubicBezTo>
                  <a:cubicBezTo>
                    <a:pt x="3701" y="3546"/>
                    <a:pt x="3745" y="3531"/>
                    <a:pt x="3791" y="3531"/>
                  </a:cubicBezTo>
                  <a:close/>
                  <a:moveTo>
                    <a:pt x="4553" y="3531"/>
                  </a:moveTo>
                  <a:cubicBezTo>
                    <a:pt x="4588" y="3531"/>
                    <a:pt x="4624" y="3540"/>
                    <a:pt x="4656" y="3561"/>
                  </a:cubicBezTo>
                  <a:cubicBezTo>
                    <a:pt x="4727" y="3597"/>
                    <a:pt x="4775" y="3692"/>
                    <a:pt x="4739" y="3763"/>
                  </a:cubicBezTo>
                  <a:cubicBezTo>
                    <a:pt x="4727" y="3858"/>
                    <a:pt x="4644" y="3918"/>
                    <a:pt x="4548" y="3918"/>
                  </a:cubicBezTo>
                  <a:cubicBezTo>
                    <a:pt x="4477" y="3918"/>
                    <a:pt x="4406" y="3858"/>
                    <a:pt x="4370" y="3775"/>
                  </a:cubicBezTo>
                  <a:cubicBezTo>
                    <a:pt x="4346" y="3704"/>
                    <a:pt x="4370" y="3620"/>
                    <a:pt x="4429" y="3573"/>
                  </a:cubicBezTo>
                  <a:cubicBezTo>
                    <a:pt x="4463" y="3546"/>
                    <a:pt x="4507" y="3531"/>
                    <a:pt x="4553" y="3531"/>
                  </a:cubicBezTo>
                  <a:close/>
                  <a:moveTo>
                    <a:pt x="679" y="1"/>
                  </a:moveTo>
                  <a:cubicBezTo>
                    <a:pt x="310" y="1"/>
                    <a:pt x="0" y="310"/>
                    <a:pt x="0" y="680"/>
                  </a:cubicBezTo>
                  <a:lnTo>
                    <a:pt x="0" y="4299"/>
                  </a:lnTo>
                  <a:lnTo>
                    <a:pt x="6572" y="4299"/>
                  </a:lnTo>
                  <a:lnTo>
                    <a:pt x="6572" y="680"/>
                  </a:lnTo>
                  <a:cubicBezTo>
                    <a:pt x="6572" y="310"/>
                    <a:pt x="6263" y="1"/>
                    <a:pt x="58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3"/>
            <p:cNvSpPr/>
            <p:nvPr/>
          </p:nvSpPr>
          <p:spPr>
            <a:xfrm>
              <a:off x="6322005" y="4289695"/>
              <a:ext cx="462131" cy="62011"/>
            </a:xfrm>
            <a:custGeom>
              <a:avLst/>
              <a:gdLst/>
              <a:ahLst/>
              <a:cxnLst/>
              <a:rect l="l" t="t" r="r" b="b"/>
              <a:pathLst>
                <a:path w="6573" h="882" extrusionOk="0">
                  <a:moveTo>
                    <a:pt x="0" y="0"/>
                  </a:moveTo>
                  <a:lnTo>
                    <a:pt x="0" y="214"/>
                  </a:lnTo>
                  <a:cubicBezTo>
                    <a:pt x="0" y="584"/>
                    <a:pt x="310" y="881"/>
                    <a:pt x="679" y="881"/>
                  </a:cubicBezTo>
                  <a:lnTo>
                    <a:pt x="5882" y="881"/>
                  </a:lnTo>
                  <a:cubicBezTo>
                    <a:pt x="6263" y="881"/>
                    <a:pt x="6572" y="584"/>
                    <a:pt x="6572" y="214"/>
                  </a:cubicBezTo>
                  <a:lnTo>
                    <a:pt x="65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54"/>
        <p:cNvGrpSpPr/>
        <p:nvPr/>
      </p:nvGrpSpPr>
      <p:grpSpPr>
        <a:xfrm>
          <a:off x="0" y="0"/>
          <a:ext cx="0" cy="0"/>
          <a:chOff x="0" y="0"/>
          <a:chExt cx="0" cy="0"/>
        </a:xfrm>
      </p:grpSpPr>
      <p:sp>
        <p:nvSpPr>
          <p:cNvPr id="1455" name="Google Shape;1455;p74"/>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ALTERNATIVE RESOURCES</a:t>
            </a:r>
            <a:endParaRPr/>
          </a:p>
        </p:txBody>
      </p:sp>
      <p:sp>
        <p:nvSpPr>
          <p:cNvPr id="1456" name="Google Shape;1456;p74"/>
          <p:cNvSpPr/>
          <p:nvPr/>
        </p:nvSpPr>
        <p:spPr>
          <a:xfrm>
            <a:off x="662450" y="1333388"/>
            <a:ext cx="1792975" cy="1165100"/>
          </a:xfrm>
          <a:custGeom>
            <a:avLst/>
            <a:gdLst/>
            <a:ahLst/>
            <a:cxnLst/>
            <a:rect l="l" t="t" r="r" b="b"/>
            <a:pathLst>
              <a:path w="71719" h="46604" extrusionOk="0">
                <a:moveTo>
                  <a:pt x="29382" y="0"/>
                </a:moveTo>
                <a:cubicBezTo>
                  <a:pt x="11785" y="0"/>
                  <a:pt x="3670" y="13663"/>
                  <a:pt x="3670" y="13663"/>
                </a:cubicBezTo>
                <a:cubicBezTo>
                  <a:pt x="1" y="19267"/>
                  <a:pt x="1568" y="26839"/>
                  <a:pt x="7206" y="30509"/>
                </a:cubicBezTo>
                <a:cubicBezTo>
                  <a:pt x="9266" y="31845"/>
                  <a:pt x="11583" y="32485"/>
                  <a:pt x="13864" y="32485"/>
                </a:cubicBezTo>
                <a:cubicBezTo>
                  <a:pt x="14315" y="32485"/>
                  <a:pt x="14765" y="32460"/>
                  <a:pt x="15211" y="32410"/>
                </a:cubicBezTo>
                <a:cubicBezTo>
                  <a:pt x="16145" y="32310"/>
                  <a:pt x="17046" y="32110"/>
                  <a:pt x="17913" y="31776"/>
                </a:cubicBezTo>
                <a:cubicBezTo>
                  <a:pt x="19417" y="31509"/>
                  <a:pt x="20791" y="31392"/>
                  <a:pt x="22045" y="31392"/>
                </a:cubicBezTo>
                <a:cubicBezTo>
                  <a:pt x="28943" y="31392"/>
                  <a:pt x="32211" y="34950"/>
                  <a:pt x="33424" y="36813"/>
                </a:cubicBezTo>
                <a:cubicBezTo>
                  <a:pt x="33591" y="37113"/>
                  <a:pt x="33758" y="37414"/>
                  <a:pt x="33925" y="37647"/>
                </a:cubicBezTo>
                <a:lnTo>
                  <a:pt x="34058" y="37914"/>
                </a:lnTo>
                <a:lnTo>
                  <a:pt x="34092" y="37881"/>
                </a:lnTo>
                <a:cubicBezTo>
                  <a:pt x="35526" y="40049"/>
                  <a:pt x="37394" y="41984"/>
                  <a:pt x="39696" y="43485"/>
                </a:cubicBezTo>
                <a:cubicBezTo>
                  <a:pt x="42915" y="45595"/>
                  <a:pt x="46532" y="46603"/>
                  <a:pt x="50107" y="46603"/>
                </a:cubicBezTo>
                <a:cubicBezTo>
                  <a:pt x="56310" y="46603"/>
                  <a:pt x="62387" y="43567"/>
                  <a:pt x="66048" y="37981"/>
                </a:cubicBezTo>
                <a:cubicBezTo>
                  <a:pt x="71718" y="29208"/>
                  <a:pt x="69250" y="17399"/>
                  <a:pt x="60444" y="11662"/>
                </a:cubicBezTo>
                <a:cubicBezTo>
                  <a:pt x="60010" y="11362"/>
                  <a:pt x="59543" y="11061"/>
                  <a:pt x="59076" y="10828"/>
                </a:cubicBezTo>
                <a:cubicBezTo>
                  <a:pt x="47169" y="2776"/>
                  <a:pt x="37312" y="0"/>
                  <a:pt x="29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4"/>
          <p:cNvSpPr/>
          <p:nvPr/>
        </p:nvSpPr>
        <p:spPr>
          <a:xfrm>
            <a:off x="4203545" y="2944575"/>
            <a:ext cx="1792985" cy="1413325"/>
          </a:xfrm>
          <a:custGeom>
            <a:avLst/>
            <a:gdLst/>
            <a:ahLst/>
            <a:cxnLst/>
            <a:rect l="l" t="t" r="r" b="b"/>
            <a:pathLst>
              <a:path w="39363" h="31028" extrusionOk="0">
                <a:moveTo>
                  <a:pt x="21078" y="1"/>
                </a:moveTo>
                <a:cubicBezTo>
                  <a:pt x="18634" y="1"/>
                  <a:pt x="16478" y="1773"/>
                  <a:pt x="15979" y="4271"/>
                </a:cubicBezTo>
                <a:cubicBezTo>
                  <a:pt x="15946" y="4537"/>
                  <a:pt x="15912" y="4838"/>
                  <a:pt x="15912" y="5104"/>
                </a:cubicBezTo>
                <a:lnTo>
                  <a:pt x="15912" y="5305"/>
                </a:lnTo>
                <a:cubicBezTo>
                  <a:pt x="15846" y="6272"/>
                  <a:pt x="15379" y="10008"/>
                  <a:pt x="9708" y="11342"/>
                </a:cubicBezTo>
                <a:cubicBezTo>
                  <a:pt x="5438" y="11776"/>
                  <a:pt x="1802" y="14945"/>
                  <a:pt x="1002" y="19348"/>
                </a:cubicBezTo>
                <a:cubicBezTo>
                  <a:pt x="1" y="24685"/>
                  <a:pt x="3570" y="29856"/>
                  <a:pt x="8907" y="30856"/>
                </a:cubicBezTo>
                <a:cubicBezTo>
                  <a:pt x="9518" y="30972"/>
                  <a:pt x="10126" y="31028"/>
                  <a:pt x="10725" y="31028"/>
                </a:cubicBezTo>
                <a:cubicBezTo>
                  <a:pt x="13752" y="31028"/>
                  <a:pt x="16548" y="29604"/>
                  <a:pt x="18414" y="27320"/>
                </a:cubicBezTo>
                <a:cubicBezTo>
                  <a:pt x="19014" y="26520"/>
                  <a:pt x="19515" y="25653"/>
                  <a:pt x="19915" y="24685"/>
                </a:cubicBezTo>
                <a:cubicBezTo>
                  <a:pt x="21857" y="21834"/>
                  <a:pt x="25742" y="17659"/>
                  <a:pt x="31816" y="17659"/>
                </a:cubicBezTo>
                <a:cubicBezTo>
                  <a:pt x="32210" y="17659"/>
                  <a:pt x="32613" y="17677"/>
                  <a:pt x="33024" y="17714"/>
                </a:cubicBezTo>
                <a:cubicBezTo>
                  <a:pt x="33258" y="17780"/>
                  <a:pt x="33425" y="17847"/>
                  <a:pt x="33625" y="17880"/>
                </a:cubicBezTo>
                <a:cubicBezTo>
                  <a:pt x="33909" y="17934"/>
                  <a:pt x="34192" y="17960"/>
                  <a:pt x="34471" y="17960"/>
                </a:cubicBezTo>
                <a:cubicBezTo>
                  <a:pt x="36614" y="17960"/>
                  <a:pt x="38515" y="16432"/>
                  <a:pt x="38929" y="14278"/>
                </a:cubicBezTo>
                <a:cubicBezTo>
                  <a:pt x="39362" y="11809"/>
                  <a:pt x="37761" y="9441"/>
                  <a:pt x="35293" y="8974"/>
                </a:cubicBezTo>
                <a:cubicBezTo>
                  <a:pt x="34999" y="8913"/>
                  <a:pt x="34710" y="8883"/>
                  <a:pt x="34425" y="8883"/>
                </a:cubicBezTo>
                <a:cubicBezTo>
                  <a:pt x="33934" y="8883"/>
                  <a:pt x="33456" y="8972"/>
                  <a:pt x="32991" y="9141"/>
                </a:cubicBezTo>
                <a:cubicBezTo>
                  <a:pt x="32529" y="9216"/>
                  <a:pt x="31929" y="9288"/>
                  <a:pt x="31278" y="9288"/>
                </a:cubicBezTo>
                <a:cubicBezTo>
                  <a:pt x="29341" y="9288"/>
                  <a:pt x="26944" y="8658"/>
                  <a:pt x="26320" y="5638"/>
                </a:cubicBezTo>
                <a:cubicBezTo>
                  <a:pt x="26587" y="3103"/>
                  <a:pt x="24785" y="601"/>
                  <a:pt x="22083" y="101"/>
                </a:cubicBezTo>
                <a:cubicBezTo>
                  <a:pt x="21745" y="33"/>
                  <a:pt x="21409" y="1"/>
                  <a:pt x="210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4"/>
          <p:cNvSpPr/>
          <p:nvPr/>
        </p:nvSpPr>
        <p:spPr>
          <a:xfrm>
            <a:off x="2580937" y="2864067"/>
            <a:ext cx="1224873" cy="1366944"/>
          </a:xfrm>
          <a:custGeom>
            <a:avLst/>
            <a:gdLst/>
            <a:ahLst/>
            <a:cxnLst/>
            <a:rect l="l" t="t" r="r" b="b"/>
            <a:pathLst>
              <a:path w="77206" h="86161" extrusionOk="0">
                <a:moveTo>
                  <a:pt x="43626" y="0"/>
                </a:moveTo>
                <a:cubicBezTo>
                  <a:pt x="31498" y="0"/>
                  <a:pt x="18907" y="6868"/>
                  <a:pt x="11551" y="22967"/>
                </a:cubicBezTo>
                <a:cubicBezTo>
                  <a:pt x="1" y="48195"/>
                  <a:pt x="11521" y="68591"/>
                  <a:pt x="18542" y="77801"/>
                </a:cubicBezTo>
                <a:cubicBezTo>
                  <a:pt x="22068" y="82421"/>
                  <a:pt x="27266" y="85460"/>
                  <a:pt x="33041" y="86068"/>
                </a:cubicBezTo>
                <a:cubicBezTo>
                  <a:pt x="33654" y="86131"/>
                  <a:pt x="34255" y="86161"/>
                  <a:pt x="34845" y="86161"/>
                </a:cubicBezTo>
                <a:cubicBezTo>
                  <a:pt x="44307" y="86161"/>
                  <a:pt x="50652" y="78321"/>
                  <a:pt x="51826" y="69107"/>
                </a:cubicBezTo>
                <a:cubicBezTo>
                  <a:pt x="52464" y="64001"/>
                  <a:pt x="52585" y="60262"/>
                  <a:pt x="56567" y="56706"/>
                </a:cubicBezTo>
                <a:cubicBezTo>
                  <a:pt x="60944" y="52785"/>
                  <a:pt x="66476" y="50323"/>
                  <a:pt x="70428" y="45855"/>
                </a:cubicBezTo>
                <a:cubicBezTo>
                  <a:pt x="76081" y="39563"/>
                  <a:pt x="77206" y="31660"/>
                  <a:pt x="74957" y="23605"/>
                </a:cubicBezTo>
                <a:cubicBezTo>
                  <a:pt x="70878" y="9062"/>
                  <a:pt x="57557" y="0"/>
                  <a:pt x="436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4"/>
          <p:cNvSpPr/>
          <p:nvPr/>
        </p:nvSpPr>
        <p:spPr>
          <a:xfrm>
            <a:off x="4269995" y="1333388"/>
            <a:ext cx="1554231" cy="1211848"/>
          </a:xfrm>
          <a:custGeom>
            <a:avLst/>
            <a:gdLst/>
            <a:ahLst/>
            <a:cxnLst/>
            <a:rect l="l" t="t" r="r" b="b"/>
            <a:pathLst>
              <a:path w="97966" h="76385" fill="none" extrusionOk="0">
                <a:moveTo>
                  <a:pt x="608" y="34743"/>
                </a:moveTo>
                <a:cubicBezTo>
                  <a:pt x="973" y="28967"/>
                  <a:pt x="3769" y="23618"/>
                  <a:pt x="8207" y="19849"/>
                </a:cubicBezTo>
                <a:cubicBezTo>
                  <a:pt x="17083" y="12402"/>
                  <a:pt x="36931" y="0"/>
                  <a:pt x="62707" y="10396"/>
                </a:cubicBezTo>
                <a:cubicBezTo>
                  <a:pt x="97966" y="24590"/>
                  <a:pt x="91734" y="64925"/>
                  <a:pt x="64895" y="73771"/>
                </a:cubicBezTo>
                <a:cubicBezTo>
                  <a:pt x="56962" y="76385"/>
                  <a:pt x="49028" y="75594"/>
                  <a:pt x="42463" y="70275"/>
                </a:cubicBezTo>
                <a:cubicBezTo>
                  <a:pt x="37812" y="66506"/>
                  <a:pt x="35107" y="61126"/>
                  <a:pt x="31004" y="56901"/>
                </a:cubicBezTo>
                <a:cubicBezTo>
                  <a:pt x="27296" y="53071"/>
                  <a:pt x="23526" y="53132"/>
                  <a:pt x="18390" y="52706"/>
                </a:cubicBezTo>
                <a:cubicBezTo>
                  <a:pt x="8602" y="51916"/>
                  <a:pt x="0" y="45199"/>
                  <a:pt x="608" y="34743"/>
                </a:cubicBezTo>
                <a:close/>
              </a:path>
            </a:pathLst>
          </a:custGeom>
          <a:noFill/>
          <a:ln w="98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4"/>
          <p:cNvSpPr/>
          <p:nvPr/>
        </p:nvSpPr>
        <p:spPr>
          <a:xfrm>
            <a:off x="6110285" y="1333388"/>
            <a:ext cx="2320494" cy="2476717"/>
          </a:xfrm>
          <a:custGeom>
            <a:avLst/>
            <a:gdLst/>
            <a:ahLst/>
            <a:cxnLst/>
            <a:rect l="l" t="t" r="r" b="b"/>
            <a:pathLst>
              <a:path w="146265" h="156112" extrusionOk="0">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4"/>
          <p:cNvSpPr/>
          <p:nvPr/>
        </p:nvSpPr>
        <p:spPr>
          <a:xfrm rot="10800000">
            <a:off x="6434015" y="3336182"/>
            <a:ext cx="1132285" cy="1263219"/>
          </a:xfrm>
          <a:custGeom>
            <a:avLst/>
            <a:gdLst/>
            <a:ahLst/>
            <a:cxnLst/>
            <a:rect l="l" t="t" r="r" b="b"/>
            <a:pathLst>
              <a:path w="71370" h="79623" extrusionOk="0">
                <a:moveTo>
                  <a:pt x="609" y="0"/>
                </a:moveTo>
                <a:cubicBezTo>
                  <a:pt x="1" y="10578"/>
                  <a:pt x="2949" y="24438"/>
                  <a:pt x="14925" y="26627"/>
                </a:cubicBezTo>
                <a:cubicBezTo>
                  <a:pt x="21642" y="27873"/>
                  <a:pt x="28998" y="28116"/>
                  <a:pt x="35168" y="31399"/>
                </a:cubicBezTo>
                <a:cubicBezTo>
                  <a:pt x="51734" y="40274"/>
                  <a:pt x="28512" y="60791"/>
                  <a:pt x="40214" y="72828"/>
                </a:cubicBezTo>
                <a:cubicBezTo>
                  <a:pt x="44913" y="77681"/>
                  <a:pt x="50938" y="79622"/>
                  <a:pt x="57153" y="79622"/>
                </a:cubicBezTo>
                <a:cubicBezTo>
                  <a:pt x="61953" y="79622"/>
                  <a:pt x="66866" y="78464"/>
                  <a:pt x="71370" y="76597"/>
                </a:cubicBezTo>
                <a:lnTo>
                  <a:pt x="71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4"/>
          <p:cNvSpPr/>
          <p:nvPr/>
        </p:nvSpPr>
        <p:spPr>
          <a:xfrm rot="5400000">
            <a:off x="2853713" y="1303934"/>
            <a:ext cx="1017994" cy="1076900"/>
          </a:xfrm>
          <a:custGeom>
            <a:avLst/>
            <a:gdLst/>
            <a:ahLst/>
            <a:cxnLst/>
            <a:rect l="l" t="t" r="r" b="b"/>
            <a:pathLst>
              <a:path w="64166" h="67879" extrusionOk="0">
                <a:moveTo>
                  <a:pt x="227" y="1"/>
                </a:moveTo>
                <a:cubicBezTo>
                  <a:pt x="79" y="1"/>
                  <a:pt x="0" y="5"/>
                  <a:pt x="0" y="5"/>
                </a:cubicBezTo>
                <a:lnTo>
                  <a:pt x="0" y="67878"/>
                </a:lnTo>
                <a:lnTo>
                  <a:pt x="61065" y="67878"/>
                </a:lnTo>
                <a:cubicBezTo>
                  <a:pt x="64166" y="60879"/>
                  <a:pt x="59290" y="46534"/>
                  <a:pt x="41947" y="46534"/>
                </a:cubicBezTo>
                <a:cubicBezTo>
                  <a:pt x="41441" y="46534"/>
                  <a:pt x="40924" y="46546"/>
                  <a:pt x="40396" y="46571"/>
                </a:cubicBezTo>
                <a:cubicBezTo>
                  <a:pt x="38642" y="46651"/>
                  <a:pt x="37056" y="46698"/>
                  <a:pt x="35620" y="46698"/>
                </a:cubicBezTo>
                <a:cubicBezTo>
                  <a:pt x="21792" y="46698"/>
                  <a:pt x="21793" y="42370"/>
                  <a:pt x="19149" y="21829"/>
                </a:cubicBezTo>
                <a:cubicBezTo>
                  <a:pt x="16435" y="737"/>
                  <a:pt x="2202" y="1"/>
                  <a:pt x="2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4"/>
          <p:cNvSpPr/>
          <p:nvPr/>
        </p:nvSpPr>
        <p:spPr>
          <a:xfrm>
            <a:off x="713225" y="2864078"/>
            <a:ext cx="1835978" cy="1735327"/>
          </a:xfrm>
          <a:custGeom>
            <a:avLst/>
            <a:gdLst/>
            <a:ahLst/>
            <a:cxnLst/>
            <a:rect l="l" t="t" r="r" b="b"/>
            <a:pathLst>
              <a:path w="119881" h="113309" extrusionOk="0">
                <a:moveTo>
                  <a:pt x="20594" y="1"/>
                </a:moveTo>
                <a:cubicBezTo>
                  <a:pt x="16552" y="1"/>
                  <a:pt x="12368" y="1147"/>
                  <a:pt x="9149" y="2790"/>
                </a:cubicBezTo>
                <a:cubicBezTo>
                  <a:pt x="5471" y="4675"/>
                  <a:pt x="1915" y="7836"/>
                  <a:pt x="0" y="11605"/>
                </a:cubicBezTo>
                <a:lnTo>
                  <a:pt x="0" y="113308"/>
                </a:lnTo>
                <a:lnTo>
                  <a:pt x="117935" y="113308"/>
                </a:lnTo>
                <a:cubicBezTo>
                  <a:pt x="117935" y="113308"/>
                  <a:pt x="119881" y="98901"/>
                  <a:pt x="102008" y="94250"/>
                </a:cubicBezTo>
                <a:cubicBezTo>
                  <a:pt x="89485" y="90968"/>
                  <a:pt x="95139" y="77472"/>
                  <a:pt x="92190" y="68141"/>
                </a:cubicBezTo>
                <a:cubicBezTo>
                  <a:pt x="88773" y="57366"/>
                  <a:pt x="78869" y="50808"/>
                  <a:pt x="68440" y="50808"/>
                </a:cubicBezTo>
                <a:cubicBezTo>
                  <a:pt x="64953" y="50808"/>
                  <a:pt x="61407" y="51541"/>
                  <a:pt x="58025" y="53095"/>
                </a:cubicBezTo>
                <a:cubicBezTo>
                  <a:pt x="53166" y="55347"/>
                  <a:pt x="45940" y="60409"/>
                  <a:pt x="39678" y="60409"/>
                </a:cubicBezTo>
                <a:cubicBezTo>
                  <a:pt x="37911" y="60409"/>
                  <a:pt x="36220" y="60005"/>
                  <a:pt x="34681" y="59022"/>
                </a:cubicBezTo>
                <a:cubicBezTo>
                  <a:pt x="26323" y="53703"/>
                  <a:pt x="32341" y="38991"/>
                  <a:pt x="33770" y="31635"/>
                </a:cubicBezTo>
                <a:cubicBezTo>
                  <a:pt x="35381" y="23459"/>
                  <a:pt x="36900" y="14249"/>
                  <a:pt x="32858" y="6498"/>
                </a:cubicBezTo>
                <a:cubicBezTo>
                  <a:pt x="30386" y="1757"/>
                  <a:pt x="25599" y="1"/>
                  <a:pt x="205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67"/>
        <p:cNvGrpSpPr/>
        <p:nvPr/>
      </p:nvGrpSpPr>
      <p:grpSpPr>
        <a:xfrm>
          <a:off x="0" y="0"/>
          <a:ext cx="0" cy="0"/>
          <a:chOff x="0" y="0"/>
          <a:chExt cx="0" cy="0"/>
        </a:xfrm>
      </p:grpSpPr>
      <p:sp>
        <p:nvSpPr>
          <p:cNvPr id="1468" name="Google Shape;1468;p75"/>
          <p:cNvSpPr/>
          <p:nvPr/>
        </p:nvSpPr>
        <p:spPr>
          <a:xfrm>
            <a:off x="713224" y="3236300"/>
            <a:ext cx="23085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5"/>
          <p:cNvSpPr/>
          <p:nvPr/>
        </p:nvSpPr>
        <p:spPr>
          <a:xfrm>
            <a:off x="713224" y="1712300"/>
            <a:ext cx="23085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5"/>
          <p:cNvSpPr/>
          <p:nvPr/>
        </p:nvSpPr>
        <p:spPr>
          <a:xfrm>
            <a:off x="4571999" y="1712300"/>
            <a:ext cx="2308500" cy="411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75"/>
          <p:cNvSpPr txBox="1">
            <a:spLocks noGrp="1"/>
          </p:cNvSpPr>
          <p:nvPr>
            <p:ph type="title"/>
          </p:nvPr>
        </p:nvSpPr>
        <p:spPr>
          <a:xfrm>
            <a:off x="713250" y="469500"/>
            <a:ext cx="7717500" cy="453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RESOURCES</a:t>
            </a:r>
            <a:endParaRPr/>
          </a:p>
        </p:txBody>
      </p:sp>
      <p:sp>
        <p:nvSpPr>
          <p:cNvPr id="1472" name="Google Shape;1472;p75"/>
          <p:cNvSpPr txBox="1">
            <a:spLocks noGrp="1"/>
          </p:cNvSpPr>
          <p:nvPr>
            <p:ph type="subTitle" idx="1"/>
          </p:nvPr>
        </p:nvSpPr>
        <p:spPr>
          <a:xfrm>
            <a:off x="813825" y="2184800"/>
            <a:ext cx="3657600" cy="2414700"/>
          </a:xfrm>
          <a:prstGeom prst="rect">
            <a:avLst/>
          </a:prstGeom>
        </p:spPr>
        <p:txBody>
          <a:bodyPr spcFirstLastPara="1" wrap="square" lIns="0" tIns="0" rIns="0" bIns="0" anchor="t" anchorCtr="0">
            <a:noAutofit/>
          </a:bodyPr>
          <a:lstStyle/>
          <a:p>
            <a:pPr marL="457200" marR="50800" lvl="0" indent="-304800" algn="l" rtl="0">
              <a:lnSpc>
                <a:spcPct val="100000"/>
              </a:lnSpc>
              <a:spcBef>
                <a:spcPts val="0"/>
              </a:spcBef>
              <a:spcAft>
                <a:spcPts val="0"/>
              </a:spcAft>
              <a:buSzPts val="1200"/>
              <a:buFont typeface="Proxima Nova"/>
              <a:buChar char="●"/>
            </a:pPr>
            <a:r>
              <a:rPr lang="en" sz="1200">
                <a:solidFill>
                  <a:schemeClr val="hlink"/>
                </a:solidFill>
                <a:uFill>
                  <a:noFill/>
                </a:uFill>
                <a:latin typeface="Proxima Nova"/>
                <a:ea typeface="Proxima Nova"/>
                <a:cs typeface="Proxima Nova"/>
                <a:sym typeface="Proxima Nova"/>
                <a:hlinkClick r:id="rId3"/>
              </a:rPr>
              <a:t>Man using tablet for an eco </a:t>
            </a:r>
            <a:r>
              <a:rPr lang="en" sz="1200">
                <a:solidFill>
                  <a:schemeClr val="hlink"/>
                </a:solidFill>
                <a:uFill>
                  <a:noFill/>
                </a:uFill>
                <a:latin typeface="Proxima Nova"/>
                <a:ea typeface="Proxima Nova"/>
                <a:cs typeface="Proxima Nova"/>
                <a:sym typeface="Proxima Nova"/>
                <a:hlinkClick r:id="rId3"/>
              </a:rPr>
              <a:t>project</a:t>
            </a:r>
            <a:endParaRPr sz="1200">
              <a:solidFill>
                <a:srgbClr val="374957"/>
              </a:solidFill>
              <a:latin typeface="Proxima Nova"/>
              <a:ea typeface="Proxima Nova"/>
              <a:cs typeface="Proxima Nova"/>
              <a:sym typeface="Proxima Nova"/>
            </a:endParaRPr>
          </a:p>
          <a:p>
            <a:pPr marL="457200" marR="50800" lvl="0" indent="-304800" algn="l" rtl="0">
              <a:lnSpc>
                <a:spcPct val="100000"/>
              </a:lnSpc>
              <a:spcBef>
                <a:spcPts val="0"/>
              </a:spcBef>
              <a:spcAft>
                <a:spcPts val="0"/>
              </a:spcAft>
              <a:buSzPts val="1200"/>
              <a:buFont typeface="Proxima Nova"/>
              <a:buChar char="●"/>
            </a:pPr>
            <a:r>
              <a:rPr lang="en" sz="1200">
                <a:solidFill>
                  <a:schemeClr val="hlink"/>
                </a:solidFill>
                <a:uFill>
                  <a:noFill/>
                </a:uFill>
                <a:latin typeface="Proxima Nova"/>
                <a:ea typeface="Proxima Nova"/>
                <a:cs typeface="Proxima Nova"/>
                <a:sym typeface="Proxima Nova"/>
                <a:hlinkClick r:id="rId4"/>
              </a:rPr>
              <a:t>Woman showing wind energy innovation</a:t>
            </a:r>
            <a:endParaRPr sz="1200">
              <a:solidFill>
                <a:srgbClr val="374957"/>
              </a:solidFill>
              <a:latin typeface="Proxima Nova"/>
              <a:ea typeface="Proxima Nova"/>
              <a:cs typeface="Proxima Nova"/>
              <a:sym typeface="Proxima Nova"/>
            </a:endParaRPr>
          </a:p>
          <a:p>
            <a:pPr marL="457200" marR="50800" lvl="0" indent="-304800" algn="l" rtl="0">
              <a:lnSpc>
                <a:spcPct val="100000"/>
              </a:lnSpc>
              <a:spcBef>
                <a:spcPts val="0"/>
              </a:spcBef>
              <a:spcAft>
                <a:spcPts val="0"/>
              </a:spcAft>
              <a:buSzPts val="1200"/>
              <a:buFont typeface="Proxima Nova"/>
              <a:buChar char="●"/>
            </a:pPr>
            <a:r>
              <a:rPr lang="en" sz="1200">
                <a:solidFill>
                  <a:schemeClr val="hlink"/>
                </a:solidFill>
                <a:uFill>
                  <a:noFill/>
                </a:uFill>
                <a:latin typeface="Proxima Nova"/>
                <a:ea typeface="Proxima Nova"/>
                <a:cs typeface="Proxima Nova"/>
                <a:sym typeface="Proxima Nova"/>
                <a:hlinkClick r:id="rId5"/>
              </a:rPr>
              <a:t>Portrait of brunette smiley woman</a:t>
            </a:r>
            <a:endParaRPr sz="1200">
              <a:solidFill>
                <a:srgbClr val="374957"/>
              </a:solidFill>
              <a:latin typeface="Proxima Nova"/>
              <a:ea typeface="Proxima Nova"/>
              <a:cs typeface="Proxima Nova"/>
              <a:sym typeface="Proxima Nova"/>
            </a:endParaRPr>
          </a:p>
          <a:p>
            <a:pPr marL="457200" marR="50800" lvl="0" indent="-304800" algn="l" rtl="0">
              <a:lnSpc>
                <a:spcPct val="100000"/>
              </a:lnSpc>
              <a:spcBef>
                <a:spcPts val="0"/>
              </a:spcBef>
              <a:spcAft>
                <a:spcPts val="0"/>
              </a:spcAft>
              <a:buSzPts val="1200"/>
              <a:buFont typeface="Proxima Nova"/>
              <a:buChar char="●"/>
            </a:pPr>
            <a:r>
              <a:rPr lang="en" sz="1200">
                <a:solidFill>
                  <a:schemeClr val="hlink"/>
                </a:solidFill>
                <a:uFill>
                  <a:noFill/>
                </a:uFill>
                <a:latin typeface="Proxima Nova"/>
                <a:ea typeface="Proxima Nova"/>
                <a:cs typeface="Proxima Nova"/>
                <a:sym typeface="Proxima Nova"/>
                <a:hlinkClick r:id="rId6"/>
              </a:rPr>
              <a:t>Portrait of mature woman smiling</a:t>
            </a:r>
            <a:endParaRPr sz="1200">
              <a:solidFill>
                <a:srgbClr val="374957"/>
              </a:solidFill>
              <a:latin typeface="Proxima Nova"/>
              <a:ea typeface="Proxima Nova"/>
              <a:cs typeface="Proxima Nova"/>
              <a:sym typeface="Proxima Nova"/>
            </a:endParaRPr>
          </a:p>
          <a:p>
            <a:pPr marL="457200" marR="50800" lvl="0" indent="-304800" algn="l" rtl="0">
              <a:lnSpc>
                <a:spcPct val="100000"/>
              </a:lnSpc>
              <a:spcBef>
                <a:spcPts val="0"/>
              </a:spcBef>
              <a:spcAft>
                <a:spcPts val="0"/>
              </a:spcAft>
              <a:buSzPts val="1200"/>
              <a:buFont typeface="Proxima Nova"/>
              <a:buChar char="●"/>
            </a:pPr>
            <a:r>
              <a:rPr lang="en" sz="1200">
                <a:solidFill>
                  <a:schemeClr val="hlink"/>
                </a:solidFill>
                <a:uFill>
                  <a:noFill/>
                </a:uFill>
                <a:latin typeface="Proxima Nova"/>
                <a:ea typeface="Proxima Nova"/>
                <a:cs typeface="Proxima Nova"/>
                <a:sym typeface="Proxima Nova"/>
                <a:hlinkClick r:id="rId7"/>
              </a:rPr>
              <a:t>Young man posing outdoor</a:t>
            </a:r>
            <a:endParaRPr/>
          </a:p>
          <a:p>
            <a:pPr marL="0" marR="50800" lvl="0" indent="0" algn="l" rtl="0">
              <a:lnSpc>
                <a:spcPct val="100000"/>
              </a:lnSpc>
              <a:spcBef>
                <a:spcPts val="0"/>
              </a:spcBef>
              <a:spcAft>
                <a:spcPts val="0"/>
              </a:spcAft>
              <a:buNone/>
            </a:pPr>
            <a:endParaRPr/>
          </a:p>
          <a:p>
            <a:pPr marL="0" marR="50800" lvl="0" indent="0" algn="l" rtl="0">
              <a:lnSpc>
                <a:spcPct val="100000"/>
              </a:lnSpc>
              <a:spcBef>
                <a:spcPts val="0"/>
              </a:spcBef>
              <a:spcAft>
                <a:spcPts val="0"/>
              </a:spcAft>
              <a:buNone/>
            </a:pPr>
            <a:endParaRPr/>
          </a:p>
          <a:p>
            <a:pPr marL="0" marR="50800" lvl="0" indent="0" algn="l" rtl="0">
              <a:lnSpc>
                <a:spcPct val="100000"/>
              </a:lnSpc>
              <a:spcBef>
                <a:spcPts val="0"/>
              </a:spcBef>
              <a:spcAft>
                <a:spcPts val="0"/>
              </a:spcAft>
              <a:buNone/>
            </a:pPr>
            <a:endParaRPr/>
          </a:p>
          <a:p>
            <a:pPr marL="457200" marR="50800" lvl="0" indent="-304800" algn="l" rtl="0">
              <a:spcBef>
                <a:spcPts val="0"/>
              </a:spcBef>
              <a:spcAft>
                <a:spcPts val="0"/>
              </a:spcAft>
              <a:buSzPts val="1200"/>
              <a:buFont typeface="Proxima Nova"/>
              <a:buChar char="●"/>
            </a:pPr>
            <a:r>
              <a:rPr lang="en" sz="1200">
                <a:solidFill>
                  <a:schemeClr val="hlink"/>
                </a:solidFill>
                <a:uFill>
                  <a:noFill/>
                </a:uFill>
                <a:latin typeface="Proxima Nova"/>
                <a:ea typeface="Proxima Nova"/>
                <a:cs typeface="Proxima Nova"/>
                <a:sym typeface="Proxima Nova"/>
                <a:hlinkClick r:id="rId8"/>
              </a:rPr>
              <a:t>Renewable energy icon pack</a:t>
            </a:r>
            <a:endParaRPr/>
          </a:p>
          <a:p>
            <a:pPr marL="0" marR="50800" lvl="0" indent="0" algn="l" rtl="0">
              <a:lnSpc>
                <a:spcPct val="100000"/>
              </a:lnSpc>
              <a:spcBef>
                <a:spcPts val="0"/>
              </a:spcBef>
              <a:spcAft>
                <a:spcPts val="0"/>
              </a:spcAft>
              <a:buNone/>
            </a:pPr>
            <a:endParaRPr/>
          </a:p>
        </p:txBody>
      </p:sp>
      <p:sp>
        <p:nvSpPr>
          <p:cNvPr id="1473" name="Google Shape;1473;p75"/>
          <p:cNvSpPr txBox="1">
            <a:spLocks noGrp="1"/>
          </p:cNvSpPr>
          <p:nvPr>
            <p:ph type="subTitle" idx="2"/>
          </p:nvPr>
        </p:nvSpPr>
        <p:spPr>
          <a:xfrm>
            <a:off x="813818" y="1740201"/>
            <a:ext cx="3657600" cy="35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Photos</a:t>
            </a:r>
            <a:endParaRPr/>
          </a:p>
        </p:txBody>
      </p:sp>
      <p:sp>
        <p:nvSpPr>
          <p:cNvPr id="1474" name="Google Shape;1474;p75"/>
          <p:cNvSpPr txBox="1">
            <a:spLocks noGrp="1"/>
          </p:cNvSpPr>
          <p:nvPr>
            <p:ph type="subTitle" idx="3"/>
          </p:nvPr>
        </p:nvSpPr>
        <p:spPr>
          <a:xfrm>
            <a:off x="4672575" y="2183000"/>
            <a:ext cx="3657600" cy="2414700"/>
          </a:xfrm>
          <a:prstGeom prst="rect">
            <a:avLst/>
          </a:prstGeom>
        </p:spPr>
        <p:txBody>
          <a:bodyPr spcFirstLastPara="1" wrap="square" lIns="0" tIns="0" rIns="0" bIns="0" anchor="t" anchorCtr="0">
            <a:noAutofit/>
          </a:bodyPr>
          <a:lstStyle/>
          <a:p>
            <a:pPr marL="457200" marR="50800" lvl="0" indent="-304800" algn="l" rtl="0">
              <a:lnSpc>
                <a:spcPct val="100000"/>
              </a:lnSpc>
              <a:spcBef>
                <a:spcPts val="0"/>
              </a:spcBef>
              <a:spcAft>
                <a:spcPts val="0"/>
              </a:spcAft>
              <a:buSzPts val="1200"/>
              <a:buFont typeface="Proxima Nova"/>
              <a:buChar char="●"/>
            </a:pPr>
            <a:r>
              <a:rPr lang="en" sz="1200">
                <a:solidFill>
                  <a:schemeClr val="hlink"/>
                </a:solidFill>
                <a:uFill>
                  <a:noFill/>
                </a:uFill>
                <a:latin typeface="Proxima Nova"/>
                <a:ea typeface="Proxima Nova"/>
                <a:cs typeface="Proxima Nova"/>
                <a:sym typeface="Proxima Nova"/>
                <a:hlinkClick r:id="rId9"/>
              </a:rPr>
              <a:t>Zero waste landing page</a:t>
            </a:r>
            <a:endParaRPr sz="1200">
              <a:solidFill>
                <a:schemeClr val="hlink"/>
              </a:solidFill>
              <a:latin typeface="Proxima Nova"/>
              <a:ea typeface="Proxima Nova"/>
              <a:cs typeface="Proxima Nova"/>
              <a:sym typeface="Proxima Nova"/>
            </a:endParaRPr>
          </a:p>
          <a:p>
            <a:pPr marL="457200" marR="50800" lvl="0" indent="-304800" algn="l" rtl="0">
              <a:lnSpc>
                <a:spcPct val="100000"/>
              </a:lnSpc>
              <a:spcBef>
                <a:spcPts val="0"/>
              </a:spcBef>
              <a:spcAft>
                <a:spcPts val="0"/>
              </a:spcAft>
              <a:buSzPts val="1200"/>
              <a:buFont typeface="Proxima Nova"/>
              <a:buChar char="●"/>
            </a:pPr>
            <a:r>
              <a:rPr lang="en" sz="1200">
                <a:solidFill>
                  <a:schemeClr val="hlink"/>
                </a:solidFill>
                <a:uFill>
                  <a:noFill/>
                </a:uFill>
                <a:latin typeface="Proxima Nova"/>
                <a:ea typeface="Proxima Nova"/>
                <a:cs typeface="Proxima Nova"/>
                <a:sym typeface="Proxima Nova"/>
                <a:hlinkClick r:id="rId10"/>
              </a:rPr>
              <a:t>Abstract organic shapes banners</a:t>
            </a:r>
            <a:endParaRPr sz="1200">
              <a:solidFill>
                <a:srgbClr val="374957"/>
              </a:solidFill>
              <a:latin typeface="Proxima Nova"/>
              <a:ea typeface="Proxima Nova"/>
              <a:cs typeface="Proxima Nova"/>
              <a:sym typeface="Proxima Nova"/>
            </a:endParaRPr>
          </a:p>
          <a:p>
            <a:pPr marL="457200" marR="91440" lvl="0" indent="-304800" algn="l" rtl="0">
              <a:spcBef>
                <a:spcPts val="0"/>
              </a:spcBef>
              <a:spcAft>
                <a:spcPts val="0"/>
              </a:spcAft>
              <a:buSzPts val="1200"/>
              <a:buFont typeface="Proxima Nova"/>
              <a:buChar char="●"/>
            </a:pPr>
            <a:r>
              <a:rPr lang="en" sz="1200">
                <a:solidFill>
                  <a:schemeClr val="hlink"/>
                </a:solidFill>
                <a:uFill>
                  <a:noFill/>
                </a:uFill>
                <a:latin typeface="Proxima Nova"/>
                <a:ea typeface="Proxima Nova"/>
                <a:cs typeface="Proxima Nova"/>
                <a:sym typeface="Proxima Nova"/>
                <a:hlinkClick r:id="rId11"/>
              </a:rPr>
              <a:t>Technology devices</a:t>
            </a:r>
            <a:endParaRPr sz="1200">
              <a:solidFill>
                <a:srgbClr val="374957"/>
              </a:solidFill>
              <a:latin typeface="Proxima Nova"/>
              <a:ea typeface="Proxima Nova"/>
              <a:cs typeface="Proxima Nova"/>
              <a:sym typeface="Proxima Nova"/>
            </a:endParaRPr>
          </a:p>
        </p:txBody>
      </p:sp>
      <p:sp>
        <p:nvSpPr>
          <p:cNvPr id="1475" name="Google Shape;1475;p75"/>
          <p:cNvSpPr txBox="1">
            <a:spLocks noGrp="1"/>
          </p:cNvSpPr>
          <p:nvPr>
            <p:ph type="subTitle" idx="4"/>
          </p:nvPr>
        </p:nvSpPr>
        <p:spPr>
          <a:xfrm>
            <a:off x="4672582" y="1740200"/>
            <a:ext cx="3657600" cy="35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Vectors</a:t>
            </a:r>
            <a:endParaRPr/>
          </a:p>
        </p:txBody>
      </p:sp>
      <p:sp>
        <p:nvSpPr>
          <p:cNvPr id="1476" name="Google Shape;1476;p75"/>
          <p:cNvSpPr txBox="1">
            <a:spLocks noGrp="1"/>
          </p:cNvSpPr>
          <p:nvPr>
            <p:ph type="subTitle" idx="2"/>
          </p:nvPr>
        </p:nvSpPr>
        <p:spPr>
          <a:xfrm>
            <a:off x="813818" y="3264201"/>
            <a:ext cx="3657600" cy="35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dk2"/>
                </a:solidFill>
              </a:rPr>
              <a:t>Icon</a:t>
            </a:r>
            <a:endParaRPr>
              <a:solidFill>
                <a:schemeClr val="dk2"/>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80"/>
        <p:cNvGrpSpPr/>
        <p:nvPr/>
      </p:nvGrpSpPr>
      <p:grpSpPr>
        <a:xfrm>
          <a:off x="0" y="0"/>
          <a:ext cx="0" cy="0"/>
          <a:chOff x="0" y="0"/>
          <a:chExt cx="0" cy="0"/>
        </a:xfrm>
      </p:grpSpPr>
      <p:sp>
        <p:nvSpPr>
          <p:cNvPr id="1481" name="Google Shape;1481;p76"/>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a:solidFill>
                  <a:srgbClr val="FFFFFF"/>
                </a:solidFill>
              </a:rPr>
              <a:t>In order to use this template, you must credit </a:t>
            </a:r>
            <a:r>
              <a:rPr lang="en" sz="1100" b="1" u="sng">
                <a:solidFill>
                  <a:srgbClr val="869FB2"/>
                </a:solidFill>
                <a:hlinkClick r:id="rId3">
                  <a:extLst>
                    <a:ext uri="{A12FA001-AC4F-418D-AE19-62706E023703}">
                      <ahyp:hlinkClr xmlns:ahyp="http://schemas.microsoft.com/office/drawing/2018/hyperlinkcolor" val="tx"/>
                    </a:ext>
                  </a:extLst>
                </a:hlinkClick>
              </a:rPr>
              <a:t>Slidesgo</a:t>
            </a:r>
            <a:r>
              <a:rPr lang="en" sz="1100">
                <a:solidFill>
                  <a:srgbClr val="435D74"/>
                </a:solidFill>
              </a:rPr>
              <a:t> </a:t>
            </a:r>
            <a:r>
              <a:rPr lang="en" sz="1100">
                <a:solidFill>
                  <a:srgbClr val="FFFFFF"/>
                </a:solidFill>
              </a:rPr>
              <a:t>by keeping the </a:t>
            </a:r>
            <a:r>
              <a:rPr lang="en" sz="1100" b="1">
                <a:solidFill>
                  <a:srgbClr val="869FB2"/>
                </a:solidFill>
                <a:uFill>
                  <a:noFill/>
                </a:uFill>
                <a:hlinkClick r:id="" action="ppaction://noaction">
                  <a:extLst>
                    <a:ext uri="{A12FA001-AC4F-418D-AE19-62706E023703}">
                      <ahyp:hlinkClr xmlns:ahyp="http://schemas.microsoft.com/office/drawing/2018/hyperlinkcolor" val="tx"/>
                    </a:ext>
                  </a:extLst>
                </a:hlinkClick>
              </a:rPr>
              <a:t>Thanks</a:t>
            </a:r>
            <a:r>
              <a:rPr lang="en" sz="1100">
                <a:solidFill>
                  <a:srgbClr val="869FB2"/>
                </a:solidFill>
              </a:rPr>
              <a:t> </a:t>
            </a:r>
            <a:r>
              <a:rPr lang="en" sz="1100">
                <a:solidFill>
                  <a:srgbClr val="FFFFFF"/>
                </a:solidFill>
              </a:rPr>
              <a:t>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1482" name="Google Shape;1482;p76"/>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a:t>
            </a:r>
            <a:endParaRPr sz="2400">
              <a:solidFill>
                <a:srgbClr val="FFFFFF"/>
              </a:solidFill>
            </a:endParaRPr>
          </a:p>
        </p:txBody>
      </p:sp>
      <p:sp>
        <p:nvSpPr>
          <p:cNvPr id="1483" name="Google Shape;1483;p76"/>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2446975" y="1870148"/>
            <a:ext cx="4864500" cy="645000"/>
          </a:xfrm>
          <a:prstGeom prst="rect">
            <a:avLst/>
          </a:prstGeom>
        </p:spPr>
        <p:txBody>
          <a:bodyPr spcFirstLastPara="1" wrap="square" lIns="0" tIns="0" rIns="0" bIns="0" anchor="t" anchorCtr="0">
            <a:noAutofit/>
          </a:bodyPr>
          <a:lstStyle/>
          <a:p>
            <a:pPr marL="0" lvl="0" indent="0" algn="r" rtl="0">
              <a:spcBef>
                <a:spcPts val="0"/>
              </a:spcBef>
              <a:spcAft>
                <a:spcPts val="0"/>
              </a:spcAft>
              <a:buSzPts val="4700"/>
              <a:buNone/>
            </a:pPr>
            <a:r>
              <a:rPr lang="en" dirty="0"/>
              <a:t>INTRODUCTION</a:t>
            </a:r>
            <a:endParaRPr dirty="0"/>
          </a:p>
        </p:txBody>
      </p:sp>
      <p:sp>
        <p:nvSpPr>
          <p:cNvPr id="335" name="Google Shape;335;p40"/>
          <p:cNvSpPr txBox="1">
            <a:spLocks noGrp="1"/>
          </p:cNvSpPr>
          <p:nvPr>
            <p:ph type="subTitle" idx="1"/>
          </p:nvPr>
        </p:nvSpPr>
        <p:spPr>
          <a:xfrm>
            <a:off x="2444575" y="2758163"/>
            <a:ext cx="4866900" cy="1369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People with disabilities face several physical barriers outside the boundaries of their home. </a:t>
            </a:r>
          </a:p>
          <a:p>
            <a:pPr marL="0" lvl="0" indent="0" algn="l" rtl="0">
              <a:spcBef>
                <a:spcPts val="0"/>
              </a:spcBef>
              <a:spcAft>
                <a:spcPts val="0"/>
              </a:spcAft>
              <a:buNone/>
            </a:pPr>
            <a:r>
              <a:rPr lang="en-US" dirty="0"/>
              <a:t>All these factors prevent them from benefiting from any system or entity, maximizing their full potential and enjoying their developmental rights. </a:t>
            </a:r>
          </a:p>
        </p:txBody>
      </p:sp>
      <p:sp>
        <p:nvSpPr>
          <p:cNvPr id="336" name="Google Shape;336;p40"/>
          <p:cNvSpPr/>
          <p:nvPr/>
        </p:nvSpPr>
        <p:spPr>
          <a:xfrm>
            <a:off x="6455275" y="645377"/>
            <a:ext cx="856200" cy="856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 name="Google Shape;337;p40"/>
          <p:cNvGrpSpPr/>
          <p:nvPr/>
        </p:nvGrpSpPr>
        <p:grpSpPr>
          <a:xfrm>
            <a:off x="6651888" y="817103"/>
            <a:ext cx="462975" cy="462556"/>
            <a:chOff x="3481708" y="3386870"/>
            <a:chExt cx="462975" cy="462556"/>
          </a:xfrm>
        </p:grpSpPr>
        <p:sp>
          <p:nvSpPr>
            <p:cNvPr id="338" name="Google Shape;338;p40"/>
            <p:cNvSpPr/>
            <p:nvPr/>
          </p:nvSpPr>
          <p:spPr>
            <a:xfrm>
              <a:off x="3531908" y="3386870"/>
              <a:ext cx="132319" cy="126905"/>
            </a:xfrm>
            <a:custGeom>
              <a:avLst/>
              <a:gdLst/>
              <a:ahLst/>
              <a:cxnLst/>
              <a:rect l="l" t="t" r="r" b="b"/>
              <a:pathLst>
                <a:path w="1882" h="1805" extrusionOk="0">
                  <a:moveTo>
                    <a:pt x="465" y="0"/>
                  </a:moveTo>
                  <a:cubicBezTo>
                    <a:pt x="358" y="0"/>
                    <a:pt x="251" y="42"/>
                    <a:pt x="167" y="125"/>
                  </a:cubicBezTo>
                  <a:cubicBezTo>
                    <a:pt x="1" y="280"/>
                    <a:pt x="1" y="554"/>
                    <a:pt x="167" y="697"/>
                  </a:cubicBezTo>
                  <a:lnTo>
                    <a:pt x="1251" y="1768"/>
                  </a:lnTo>
                  <a:cubicBezTo>
                    <a:pt x="1275" y="1792"/>
                    <a:pt x="1301" y="1804"/>
                    <a:pt x="1325" y="1804"/>
                  </a:cubicBezTo>
                  <a:cubicBezTo>
                    <a:pt x="1349" y="1804"/>
                    <a:pt x="1370" y="1792"/>
                    <a:pt x="1382" y="1768"/>
                  </a:cubicBezTo>
                  <a:lnTo>
                    <a:pt x="1834" y="1328"/>
                  </a:lnTo>
                  <a:cubicBezTo>
                    <a:pt x="1882" y="1280"/>
                    <a:pt x="1882" y="1221"/>
                    <a:pt x="1834" y="1197"/>
                  </a:cubicBezTo>
                  <a:lnTo>
                    <a:pt x="763" y="125"/>
                  </a:lnTo>
                  <a:cubicBezTo>
                    <a:pt x="679" y="42"/>
                    <a:pt x="572" y="0"/>
                    <a:pt x="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3536970" y="3608270"/>
              <a:ext cx="132319" cy="127749"/>
            </a:xfrm>
            <a:custGeom>
              <a:avLst/>
              <a:gdLst/>
              <a:ahLst/>
              <a:cxnLst/>
              <a:rect l="l" t="t" r="r" b="b"/>
              <a:pathLst>
                <a:path w="1882" h="1817" extrusionOk="0">
                  <a:moveTo>
                    <a:pt x="1317" y="0"/>
                  </a:moveTo>
                  <a:cubicBezTo>
                    <a:pt x="1292" y="0"/>
                    <a:pt x="1268" y="12"/>
                    <a:pt x="1250" y="36"/>
                  </a:cubicBezTo>
                  <a:lnTo>
                    <a:pt x="179" y="1108"/>
                  </a:lnTo>
                  <a:cubicBezTo>
                    <a:pt x="0" y="1263"/>
                    <a:pt x="0" y="1524"/>
                    <a:pt x="167" y="1691"/>
                  </a:cubicBezTo>
                  <a:cubicBezTo>
                    <a:pt x="250" y="1774"/>
                    <a:pt x="357" y="1816"/>
                    <a:pt x="464" y="1816"/>
                  </a:cubicBezTo>
                  <a:cubicBezTo>
                    <a:pt x="572" y="1816"/>
                    <a:pt x="679" y="1774"/>
                    <a:pt x="762" y="1691"/>
                  </a:cubicBezTo>
                  <a:lnTo>
                    <a:pt x="1834" y="620"/>
                  </a:lnTo>
                  <a:cubicBezTo>
                    <a:pt x="1881" y="572"/>
                    <a:pt x="1881" y="512"/>
                    <a:pt x="1834" y="489"/>
                  </a:cubicBezTo>
                  <a:lnTo>
                    <a:pt x="1393" y="36"/>
                  </a:lnTo>
                  <a:cubicBezTo>
                    <a:pt x="1369" y="12"/>
                    <a:pt x="1343" y="0"/>
                    <a:pt x="1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3760479" y="3386870"/>
              <a:ext cx="131475" cy="126905"/>
            </a:xfrm>
            <a:custGeom>
              <a:avLst/>
              <a:gdLst/>
              <a:ahLst/>
              <a:cxnLst/>
              <a:rect l="l" t="t" r="r" b="b"/>
              <a:pathLst>
                <a:path w="1870" h="1805" extrusionOk="0">
                  <a:moveTo>
                    <a:pt x="1409" y="0"/>
                  </a:moveTo>
                  <a:cubicBezTo>
                    <a:pt x="1301" y="0"/>
                    <a:pt x="1191" y="42"/>
                    <a:pt x="1107" y="125"/>
                  </a:cubicBezTo>
                  <a:lnTo>
                    <a:pt x="36" y="1197"/>
                  </a:lnTo>
                  <a:cubicBezTo>
                    <a:pt x="0" y="1233"/>
                    <a:pt x="0" y="1292"/>
                    <a:pt x="36" y="1328"/>
                  </a:cubicBezTo>
                  <a:lnTo>
                    <a:pt x="500" y="1768"/>
                  </a:lnTo>
                  <a:cubicBezTo>
                    <a:pt x="524" y="1792"/>
                    <a:pt x="551" y="1804"/>
                    <a:pt x="575" y="1804"/>
                  </a:cubicBezTo>
                  <a:cubicBezTo>
                    <a:pt x="598" y="1804"/>
                    <a:pt x="619" y="1792"/>
                    <a:pt x="631" y="1768"/>
                  </a:cubicBezTo>
                  <a:lnTo>
                    <a:pt x="1703" y="697"/>
                  </a:lnTo>
                  <a:cubicBezTo>
                    <a:pt x="1869" y="542"/>
                    <a:pt x="1869" y="268"/>
                    <a:pt x="1703" y="125"/>
                  </a:cubicBezTo>
                  <a:cubicBezTo>
                    <a:pt x="1625" y="42"/>
                    <a:pt x="1518" y="0"/>
                    <a:pt x="1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3757104" y="3608270"/>
              <a:ext cx="130631" cy="127749"/>
            </a:xfrm>
            <a:custGeom>
              <a:avLst/>
              <a:gdLst/>
              <a:ahLst/>
              <a:cxnLst/>
              <a:rect l="l" t="t" r="r" b="b"/>
              <a:pathLst>
                <a:path w="1858" h="1817" extrusionOk="0">
                  <a:moveTo>
                    <a:pt x="554" y="0"/>
                  </a:moveTo>
                  <a:cubicBezTo>
                    <a:pt x="530" y="0"/>
                    <a:pt x="506" y="12"/>
                    <a:pt x="489" y="36"/>
                  </a:cubicBezTo>
                  <a:lnTo>
                    <a:pt x="48" y="489"/>
                  </a:lnTo>
                  <a:cubicBezTo>
                    <a:pt x="0" y="524"/>
                    <a:pt x="0" y="584"/>
                    <a:pt x="48" y="620"/>
                  </a:cubicBezTo>
                  <a:lnTo>
                    <a:pt x="1120" y="1691"/>
                  </a:lnTo>
                  <a:cubicBezTo>
                    <a:pt x="1197" y="1774"/>
                    <a:pt x="1304" y="1816"/>
                    <a:pt x="1410" y="1816"/>
                  </a:cubicBezTo>
                  <a:cubicBezTo>
                    <a:pt x="1516" y="1816"/>
                    <a:pt x="1620" y="1774"/>
                    <a:pt x="1691" y="1691"/>
                  </a:cubicBezTo>
                  <a:cubicBezTo>
                    <a:pt x="1858" y="1524"/>
                    <a:pt x="1858" y="1263"/>
                    <a:pt x="1691" y="1108"/>
                  </a:cubicBezTo>
                  <a:lnTo>
                    <a:pt x="620" y="36"/>
                  </a:lnTo>
                  <a:cubicBezTo>
                    <a:pt x="602" y="12"/>
                    <a:pt x="578" y="0"/>
                    <a:pt x="5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3696006" y="3549492"/>
              <a:ext cx="34380" cy="31217"/>
            </a:xfrm>
            <a:custGeom>
              <a:avLst/>
              <a:gdLst/>
              <a:ahLst/>
              <a:cxnLst/>
              <a:rect l="l" t="t" r="r" b="b"/>
              <a:pathLst>
                <a:path w="489" h="444" extrusionOk="0">
                  <a:moveTo>
                    <a:pt x="244" y="1"/>
                  </a:moveTo>
                  <a:cubicBezTo>
                    <a:pt x="166" y="1"/>
                    <a:pt x="89" y="40"/>
                    <a:pt x="48" y="122"/>
                  </a:cubicBezTo>
                  <a:cubicBezTo>
                    <a:pt x="48" y="146"/>
                    <a:pt x="36" y="146"/>
                    <a:pt x="36" y="158"/>
                  </a:cubicBezTo>
                  <a:cubicBezTo>
                    <a:pt x="0" y="241"/>
                    <a:pt x="36" y="324"/>
                    <a:pt x="96" y="384"/>
                  </a:cubicBezTo>
                  <a:cubicBezTo>
                    <a:pt x="119" y="408"/>
                    <a:pt x="179" y="444"/>
                    <a:pt x="238" y="444"/>
                  </a:cubicBezTo>
                  <a:cubicBezTo>
                    <a:pt x="298" y="444"/>
                    <a:pt x="357" y="408"/>
                    <a:pt x="405" y="384"/>
                  </a:cubicBezTo>
                  <a:cubicBezTo>
                    <a:pt x="488" y="289"/>
                    <a:pt x="488" y="158"/>
                    <a:pt x="405" y="63"/>
                  </a:cubicBezTo>
                  <a:cubicBezTo>
                    <a:pt x="360" y="22"/>
                    <a:pt x="301" y="1"/>
                    <a:pt x="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3674211" y="3466810"/>
              <a:ext cx="77901" cy="59480"/>
            </a:xfrm>
            <a:custGeom>
              <a:avLst/>
              <a:gdLst/>
              <a:ahLst/>
              <a:cxnLst/>
              <a:rect l="l" t="t" r="r" b="b"/>
              <a:pathLst>
                <a:path w="1108" h="846" extrusionOk="0">
                  <a:moveTo>
                    <a:pt x="548" y="0"/>
                  </a:moveTo>
                  <a:cubicBezTo>
                    <a:pt x="441" y="0"/>
                    <a:pt x="346" y="12"/>
                    <a:pt x="239" y="24"/>
                  </a:cubicBezTo>
                  <a:cubicBezTo>
                    <a:pt x="239" y="60"/>
                    <a:pt x="251" y="84"/>
                    <a:pt x="251" y="119"/>
                  </a:cubicBezTo>
                  <a:cubicBezTo>
                    <a:pt x="251" y="250"/>
                    <a:pt x="215" y="369"/>
                    <a:pt x="108" y="453"/>
                  </a:cubicBezTo>
                  <a:lnTo>
                    <a:pt x="1" y="560"/>
                  </a:lnTo>
                  <a:lnTo>
                    <a:pt x="286" y="846"/>
                  </a:lnTo>
                  <a:cubicBezTo>
                    <a:pt x="364" y="798"/>
                    <a:pt x="453" y="774"/>
                    <a:pt x="545" y="774"/>
                  </a:cubicBezTo>
                  <a:cubicBezTo>
                    <a:pt x="638" y="774"/>
                    <a:pt x="733" y="798"/>
                    <a:pt x="822" y="846"/>
                  </a:cubicBezTo>
                  <a:lnTo>
                    <a:pt x="1108" y="560"/>
                  </a:lnTo>
                  <a:lnTo>
                    <a:pt x="1001" y="453"/>
                  </a:lnTo>
                  <a:cubicBezTo>
                    <a:pt x="882" y="334"/>
                    <a:pt x="834" y="179"/>
                    <a:pt x="858" y="24"/>
                  </a:cubicBezTo>
                  <a:cubicBezTo>
                    <a:pt x="763" y="0"/>
                    <a:pt x="656"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3752112" y="3526220"/>
              <a:ext cx="72839" cy="72065"/>
            </a:xfrm>
            <a:custGeom>
              <a:avLst/>
              <a:gdLst/>
              <a:ahLst/>
              <a:cxnLst/>
              <a:rect l="l" t="t" r="r" b="b"/>
              <a:pathLst>
                <a:path w="1036" h="1025" extrusionOk="0">
                  <a:moveTo>
                    <a:pt x="274" y="1"/>
                  </a:moveTo>
                  <a:lnTo>
                    <a:pt x="0" y="286"/>
                  </a:lnTo>
                  <a:cubicBezTo>
                    <a:pt x="83" y="441"/>
                    <a:pt x="83" y="655"/>
                    <a:pt x="0" y="822"/>
                  </a:cubicBezTo>
                  <a:lnTo>
                    <a:pt x="191" y="1025"/>
                  </a:lnTo>
                  <a:lnTo>
                    <a:pt x="298" y="917"/>
                  </a:lnTo>
                  <a:cubicBezTo>
                    <a:pt x="381" y="834"/>
                    <a:pt x="500" y="786"/>
                    <a:pt x="631" y="786"/>
                  </a:cubicBezTo>
                  <a:cubicBezTo>
                    <a:pt x="774" y="786"/>
                    <a:pt x="893" y="834"/>
                    <a:pt x="976" y="917"/>
                  </a:cubicBezTo>
                  <a:lnTo>
                    <a:pt x="1036" y="977"/>
                  </a:lnTo>
                  <a:lnTo>
                    <a:pt x="917" y="405"/>
                  </a:lnTo>
                  <a:cubicBezTo>
                    <a:pt x="905" y="322"/>
                    <a:pt x="869" y="251"/>
                    <a:pt x="857" y="179"/>
                  </a:cubicBezTo>
                  <a:cubicBezTo>
                    <a:pt x="798" y="191"/>
                    <a:pt x="750" y="203"/>
                    <a:pt x="691" y="203"/>
                  </a:cubicBezTo>
                  <a:cubicBezTo>
                    <a:pt x="560" y="203"/>
                    <a:pt x="441" y="167"/>
                    <a:pt x="357" y="72"/>
                  </a:cubicBezTo>
                  <a:lnTo>
                    <a:pt x="2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3601372" y="3526220"/>
              <a:ext cx="73753" cy="72065"/>
            </a:xfrm>
            <a:custGeom>
              <a:avLst/>
              <a:gdLst/>
              <a:ahLst/>
              <a:cxnLst/>
              <a:rect l="l" t="t" r="r" b="b"/>
              <a:pathLst>
                <a:path w="1049" h="1025" extrusionOk="0">
                  <a:moveTo>
                    <a:pt x="751" y="1"/>
                  </a:moveTo>
                  <a:lnTo>
                    <a:pt x="680" y="72"/>
                  </a:lnTo>
                  <a:cubicBezTo>
                    <a:pt x="596" y="167"/>
                    <a:pt x="477" y="203"/>
                    <a:pt x="334" y="203"/>
                  </a:cubicBezTo>
                  <a:cubicBezTo>
                    <a:pt x="275" y="203"/>
                    <a:pt x="215" y="191"/>
                    <a:pt x="179" y="179"/>
                  </a:cubicBezTo>
                  <a:cubicBezTo>
                    <a:pt x="144" y="251"/>
                    <a:pt x="132" y="322"/>
                    <a:pt x="120" y="394"/>
                  </a:cubicBezTo>
                  <a:lnTo>
                    <a:pt x="1" y="977"/>
                  </a:lnTo>
                  <a:lnTo>
                    <a:pt x="60" y="917"/>
                  </a:lnTo>
                  <a:cubicBezTo>
                    <a:pt x="144" y="834"/>
                    <a:pt x="263" y="786"/>
                    <a:pt x="394" y="786"/>
                  </a:cubicBezTo>
                  <a:cubicBezTo>
                    <a:pt x="537" y="786"/>
                    <a:pt x="656" y="834"/>
                    <a:pt x="739" y="917"/>
                  </a:cubicBezTo>
                  <a:lnTo>
                    <a:pt x="846" y="1025"/>
                  </a:lnTo>
                  <a:lnTo>
                    <a:pt x="1049" y="822"/>
                  </a:lnTo>
                  <a:cubicBezTo>
                    <a:pt x="1013" y="727"/>
                    <a:pt x="989" y="644"/>
                    <a:pt x="989" y="548"/>
                  </a:cubicBezTo>
                  <a:cubicBezTo>
                    <a:pt x="989" y="453"/>
                    <a:pt x="1013" y="358"/>
                    <a:pt x="1049" y="274"/>
                  </a:cubicBezTo>
                  <a:lnTo>
                    <a:pt x="7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3600528" y="3601590"/>
              <a:ext cx="224422" cy="150739"/>
            </a:xfrm>
            <a:custGeom>
              <a:avLst/>
              <a:gdLst/>
              <a:ahLst/>
              <a:cxnLst/>
              <a:rect l="l" t="t" r="r" b="b"/>
              <a:pathLst>
                <a:path w="3192" h="2144" extrusionOk="0">
                  <a:moveTo>
                    <a:pt x="1334" y="0"/>
                  </a:moveTo>
                  <a:lnTo>
                    <a:pt x="1120" y="203"/>
                  </a:lnTo>
                  <a:lnTo>
                    <a:pt x="1192" y="286"/>
                  </a:lnTo>
                  <a:cubicBezTo>
                    <a:pt x="1287" y="369"/>
                    <a:pt x="1346" y="488"/>
                    <a:pt x="1346" y="619"/>
                  </a:cubicBezTo>
                  <a:cubicBezTo>
                    <a:pt x="1346" y="762"/>
                    <a:pt x="1299" y="881"/>
                    <a:pt x="1192" y="965"/>
                  </a:cubicBezTo>
                  <a:lnTo>
                    <a:pt x="120" y="2036"/>
                  </a:lnTo>
                  <a:cubicBezTo>
                    <a:pt x="84" y="2084"/>
                    <a:pt x="49" y="2108"/>
                    <a:pt x="1" y="2143"/>
                  </a:cubicBezTo>
                  <a:lnTo>
                    <a:pt x="1049" y="2143"/>
                  </a:lnTo>
                  <a:cubicBezTo>
                    <a:pt x="1108" y="1917"/>
                    <a:pt x="1334" y="1750"/>
                    <a:pt x="1585" y="1750"/>
                  </a:cubicBezTo>
                  <a:lnTo>
                    <a:pt x="1596" y="1750"/>
                  </a:lnTo>
                  <a:cubicBezTo>
                    <a:pt x="1858" y="1750"/>
                    <a:pt x="2073" y="1917"/>
                    <a:pt x="2156" y="2143"/>
                  </a:cubicBezTo>
                  <a:lnTo>
                    <a:pt x="3192" y="2143"/>
                  </a:lnTo>
                  <a:cubicBezTo>
                    <a:pt x="3144" y="2108"/>
                    <a:pt x="3109" y="2084"/>
                    <a:pt x="3073" y="2036"/>
                  </a:cubicBezTo>
                  <a:lnTo>
                    <a:pt x="2001" y="965"/>
                  </a:lnTo>
                  <a:cubicBezTo>
                    <a:pt x="1918" y="881"/>
                    <a:pt x="1858" y="762"/>
                    <a:pt x="1858" y="619"/>
                  </a:cubicBezTo>
                  <a:cubicBezTo>
                    <a:pt x="1858" y="488"/>
                    <a:pt x="1894" y="369"/>
                    <a:pt x="2001" y="286"/>
                  </a:cubicBezTo>
                  <a:lnTo>
                    <a:pt x="2073" y="203"/>
                  </a:lnTo>
                  <a:lnTo>
                    <a:pt x="1870" y="0"/>
                  </a:lnTo>
                  <a:cubicBezTo>
                    <a:pt x="1775" y="48"/>
                    <a:pt x="1692" y="60"/>
                    <a:pt x="1596" y="60"/>
                  </a:cubicBezTo>
                  <a:cubicBezTo>
                    <a:pt x="1513" y="60"/>
                    <a:pt x="1406" y="48"/>
                    <a:pt x="1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3481708" y="3752260"/>
              <a:ext cx="462975" cy="97165"/>
            </a:xfrm>
            <a:custGeom>
              <a:avLst/>
              <a:gdLst/>
              <a:ahLst/>
              <a:cxnLst/>
              <a:rect l="l" t="t" r="r" b="b"/>
              <a:pathLst>
                <a:path w="6585" h="1382" extrusionOk="0">
                  <a:moveTo>
                    <a:pt x="3275" y="0"/>
                  </a:moveTo>
                  <a:cubicBezTo>
                    <a:pt x="3167" y="0"/>
                    <a:pt x="3084" y="84"/>
                    <a:pt x="3084" y="191"/>
                  </a:cubicBezTo>
                  <a:lnTo>
                    <a:pt x="3084" y="1000"/>
                  </a:lnTo>
                  <a:lnTo>
                    <a:pt x="2691" y="1000"/>
                  </a:lnTo>
                  <a:lnTo>
                    <a:pt x="2691" y="405"/>
                  </a:lnTo>
                  <a:lnTo>
                    <a:pt x="1084" y="405"/>
                  </a:lnTo>
                  <a:lnTo>
                    <a:pt x="941" y="1000"/>
                  </a:lnTo>
                  <a:lnTo>
                    <a:pt x="191" y="1000"/>
                  </a:lnTo>
                  <a:cubicBezTo>
                    <a:pt x="96" y="1000"/>
                    <a:pt x="0" y="1084"/>
                    <a:pt x="0" y="1191"/>
                  </a:cubicBezTo>
                  <a:cubicBezTo>
                    <a:pt x="0" y="1298"/>
                    <a:pt x="96" y="1381"/>
                    <a:pt x="191" y="1381"/>
                  </a:cubicBezTo>
                  <a:lnTo>
                    <a:pt x="6382" y="1381"/>
                  </a:lnTo>
                  <a:cubicBezTo>
                    <a:pt x="6489" y="1381"/>
                    <a:pt x="6584" y="1298"/>
                    <a:pt x="6584" y="1191"/>
                  </a:cubicBezTo>
                  <a:cubicBezTo>
                    <a:pt x="6561" y="1084"/>
                    <a:pt x="6489" y="1000"/>
                    <a:pt x="6370" y="1000"/>
                  </a:cubicBezTo>
                  <a:lnTo>
                    <a:pt x="5584" y="1000"/>
                  </a:lnTo>
                  <a:lnTo>
                    <a:pt x="5430" y="405"/>
                  </a:lnTo>
                  <a:lnTo>
                    <a:pt x="3858" y="405"/>
                  </a:lnTo>
                  <a:lnTo>
                    <a:pt x="3858" y="1000"/>
                  </a:lnTo>
                  <a:lnTo>
                    <a:pt x="3489" y="1000"/>
                  </a:lnTo>
                  <a:lnTo>
                    <a:pt x="3489" y="191"/>
                  </a:lnTo>
                  <a:cubicBezTo>
                    <a:pt x="3489" y="84"/>
                    <a:pt x="3394" y="0"/>
                    <a:pt x="3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87"/>
        <p:cNvGrpSpPr/>
        <p:nvPr/>
      </p:nvGrpSpPr>
      <p:grpSpPr>
        <a:xfrm>
          <a:off x="0" y="0"/>
          <a:ext cx="0" cy="0"/>
          <a:chOff x="0" y="0"/>
          <a:chExt cx="0" cy="0"/>
        </a:xfrm>
      </p:grpSpPr>
      <p:sp>
        <p:nvSpPr>
          <p:cNvPr id="1488" name="Google Shape;1488;p77"/>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 (premium users)</a:t>
            </a:r>
            <a:endParaRPr sz="2400">
              <a:solidFill>
                <a:srgbClr val="FFFFFF"/>
              </a:solidFill>
            </a:endParaRPr>
          </a:p>
        </p:txBody>
      </p:sp>
      <p:sp>
        <p:nvSpPr>
          <p:cNvPr id="1489" name="Google Shape;1489;p77"/>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000" b="1" u="sng">
                <a:solidFill>
                  <a:schemeClr val="hlink"/>
                </a:solidFill>
              </a:rPr>
              <a:t>S</a:t>
            </a:r>
            <a:r>
              <a:rPr lang="en" sz="1100" b="1" u="sng">
                <a:solidFill>
                  <a:schemeClr val="hlink"/>
                </a:solidFill>
                <a:hlinkClick r:id="rId3"/>
              </a:rPr>
              <a:t>lidesgo</a:t>
            </a:r>
            <a:r>
              <a:rPr lang="en" sz="1100">
                <a:solidFill>
                  <a:schemeClr val="lt1"/>
                </a:solidFill>
              </a:rPr>
              <a:t> or keeping the "</a:t>
            </a:r>
            <a:r>
              <a:rPr lang="en" sz="1100" b="1">
                <a:solidFill>
                  <a:schemeClr val="hlink"/>
                </a:solidFill>
                <a:uFill>
                  <a:noFill/>
                </a:uFill>
                <a:hlinkClick r:id="rId4" action="ppaction://hlinksldjump"/>
              </a:rPr>
              <a:t>Thanks</a:t>
            </a:r>
            <a:r>
              <a:rPr lang="en" sz="1100">
                <a:solidFill>
                  <a:schemeClr val="lt1"/>
                </a:solidFill>
              </a:rPr>
              <a:t>" 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490" name="Google Shape;1490;p77"/>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94"/>
        <p:cNvGrpSpPr/>
        <p:nvPr/>
      </p:nvGrpSpPr>
      <p:grpSpPr>
        <a:xfrm>
          <a:off x="0" y="0"/>
          <a:ext cx="0" cy="0"/>
          <a:chOff x="0" y="0"/>
          <a:chExt cx="0" cy="0"/>
        </a:xfrm>
      </p:grpSpPr>
      <p:sp>
        <p:nvSpPr>
          <p:cNvPr id="1495" name="Google Shape;1495;p78"/>
          <p:cNvSpPr/>
          <p:nvPr/>
        </p:nvSpPr>
        <p:spPr>
          <a:xfrm>
            <a:off x="2597726" y="2988225"/>
            <a:ext cx="791400" cy="754200"/>
          </a:xfrm>
          <a:prstGeom prst="roundRect">
            <a:avLst>
              <a:gd name="adj" fmla="val 16667"/>
            </a:avLst>
          </a:prstGeom>
          <a:solidFill>
            <a:srgbClr val="2E333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8"/>
          <p:cNvSpPr/>
          <p:nvPr/>
        </p:nvSpPr>
        <p:spPr>
          <a:xfrm>
            <a:off x="3659549" y="2988225"/>
            <a:ext cx="791400" cy="754200"/>
          </a:xfrm>
          <a:prstGeom prst="roundRect">
            <a:avLst>
              <a:gd name="adj" fmla="val 16667"/>
            </a:avLst>
          </a:prstGeom>
          <a:solidFill>
            <a:srgbClr val="F6EFD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8"/>
          <p:cNvSpPr/>
          <p:nvPr/>
        </p:nvSpPr>
        <p:spPr>
          <a:xfrm>
            <a:off x="4707208" y="2988225"/>
            <a:ext cx="791400" cy="754200"/>
          </a:xfrm>
          <a:prstGeom prst="roundRect">
            <a:avLst>
              <a:gd name="adj" fmla="val 16667"/>
            </a:avLst>
          </a:prstGeom>
          <a:solidFill>
            <a:srgbClr val="164A4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8"/>
          <p:cNvSpPr txBox="1"/>
          <p:nvPr/>
        </p:nvSpPr>
        <p:spPr>
          <a:xfrm>
            <a:off x="2597726"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#2e3338</a:t>
            </a:r>
            <a:endParaRPr sz="1000">
              <a:solidFill>
                <a:srgbClr val="FFFFFF"/>
              </a:solidFill>
            </a:endParaRPr>
          </a:p>
        </p:txBody>
      </p:sp>
      <p:sp>
        <p:nvSpPr>
          <p:cNvPr id="1499" name="Google Shape;1499;p78"/>
          <p:cNvSpPr txBox="1"/>
          <p:nvPr/>
        </p:nvSpPr>
        <p:spPr>
          <a:xfrm>
            <a:off x="3659549"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00000"/>
                </a:solidFill>
              </a:rPr>
              <a:t>#f6efdc</a:t>
            </a:r>
            <a:endParaRPr sz="1000">
              <a:solidFill>
                <a:srgbClr val="000000"/>
              </a:solidFill>
            </a:endParaRPr>
          </a:p>
        </p:txBody>
      </p:sp>
      <p:sp>
        <p:nvSpPr>
          <p:cNvPr id="1500" name="Google Shape;1500;p78"/>
          <p:cNvSpPr txBox="1"/>
          <p:nvPr/>
        </p:nvSpPr>
        <p:spPr>
          <a:xfrm>
            <a:off x="470720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#164a4a</a:t>
            </a:r>
            <a:endParaRPr sz="1000">
              <a:solidFill>
                <a:srgbClr val="FFFFFF"/>
              </a:solidFill>
            </a:endParaRPr>
          </a:p>
        </p:txBody>
      </p:sp>
      <p:sp>
        <p:nvSpPr>
          <p:cNvPr id="1501" name="Google Shape;1501;p78"/>
          <p:cNvSpPr/>
          <p:nvPr/>
        </p:nvSpPr>
        <p:spPr>
          <a:xfrm>
            <a:off x="5754871" y="2988225"/>
            <a:ext cx="791400" cy="754200"/>
          </a:xfrm>
          <a:prstGeom prst="roundRect">
            <a:avLst>
              <a:gd name="adj" fmla="val 16667"/>
            </a:avLst>
          </a:prstGeom>
          <a:solidFill>
            <a:srgbClr val="3F485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8"/>
          <p:cNvSpPr txBox="1"/>
          <p:nvPr/>
        </p:nvSpPr>
        <p:spPr>
          <a:xfrm>
            <a:off x="5754871"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#3f4853</a:t>
            </a:r>
            <a:endParaRPr sz="1000">
              <a:solidFill>
                <a:srgbClr val="FFFFFF"/>
              </a:solidFill>
            </a:endParaRPr>
          </a:p>
        </p:txBody>
      </p:sp>
      <p:sp>
        <p:nvSpPr>
          <p:cNvPr id="1503" name="Google Shape;1503;p78"/>
          <p:cNvSpPr/>
          <p:nvPr/>
        </p:nvSpPr>
        <p:spPr>
          <a:xfrm>
            <a:off x="2597726" y="3919325"/>
            <a:ext cx="791400" cy="754200"/>
          </a:xfrm>
          <a:prstGeom prst="roundRect">
            <a:avLst>
              <a:gd name="adj" fmla="val 16667"/>
            </a:avLst>
          </a:prstGeom>
          <a:solidFill>
            <a:srgbClr val="81B5A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8"/>
          <p:cNvSpPr/>
          <p:nvPr/>
        </p:nvSpPr>
        <p:spPr>
          <a:xfrm>
            <a:off x="3659549" y="3919325"/>
            <a:ext cx="791400" cy="754200"/>
          </a:xfrm>
          <a:prstGeom prst="roundRect">
            <a:avLst>
              <a:gd name="adj" fmla="val 16667"/>
            </a:avLst>
          </a:prstGeom>
          <a:solidFill>
            <a:srgbClr val="45431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8"/>
          <p:cNvSpPr txBox="1"/>
          <p:nvPr/>
        </p:nvSpPr>
        <p:spPr>
          <a:xfrm>
            <a:off x="2597726"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#81b5a8</a:t>
            </a:r>
            <a:endParaRPr sz="1000">
              <a:solidFill>
                <a:srgbClr val="FFFFFF"/>
              </a:solidFill>
            </a:endParaRPr>
          </a:p>
        </p:txBody>
      </p:sp>
      <p:sp>
        <p:nvSpPr>
          <p:cNvPr id="1506" name="Google Shape;1506;p78"/>
          <p:cNvSpPr txBox="1"/>
          <p:nvPr/>
        </p:nvSpPr>
        <p:spPr>
          <a:xfrm>
            <a:off x="3659549"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#454318</a:t>
            </a:r>
            <a:endParaRPr sz="1000">
              <a:solidFill>
                <a:srgbClr val="FFFFFF"/>
              </a:solidFill>
            </a:endParaRPr>
          </a:p>
        </p:txBody>
      </p:sp>
      <p:sp>
        <p:nvSpPr>
          <p:cNvPr id="1507" name="Google Shape;1507;p78"/>
          <p:cNvSpPr/>
          <p:nvPr/>
        </p:nvSpPr>
        <p:spPr>
          <a:xfrm>
            <a:off x="4707208" y="391932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8"/>
          <p:cNvSpPr txBox="1"/>
          <p:nvPr/>
        </p:nvSpPr>
        <p:spPr>
          <a:xfrm>
            <a:off x="4707208"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#ffffff</a:t>
            </a:r>
            <a:endParaRPr sz="1000"/>
          </a:p>
        </p:txBody>
      </p:sp>
      <p:sp>
        <p:nvSpPr>
          <p:cNvPr id="1509" name="Google Shape;1509;p78"/>
          <p:cNvSpPr/>
          <p:nvPr/>
        </p:nvSpPr>
        <p:spPr>
          <a:xfrm>
            <a:off x="5754871" y="3919325"/>
            <a:ext cx="791400" cy="754200"/>
          </a:xfrm>
          <a:prstGeom prst="roundRect">
            <a:avLst>
              <a:gd name="adj" fmla="val 16667"/>
            </a:avLst>
          </a:prstGeom>
          <a:solidFill>
            <a:srgbClr val="ADDBD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78"/>
          <p:cNvSpPr txBox="1"/>
          <p:nvPr/>
        </p:nvSpPr>
        <p:spPr>
          <a:xfrm>
            <a:off x="5754871"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#addbd0</a:t>
            </a:r>
            <a:endParaRPr sz="1000"/>
          </a:p>
        </p:txBody>
      </p:sp>
      <p:sp>
        <p:nvSpPr>
          <p:cNvPr id="1511" name="Google Shape;1511;p78"/>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1512" name="Google Shape;1512;p78"/>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chemeClr val="lt1"/>
                </a:solidFill>
              </a:rPr>
              <a:t>Commissioner</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https://fonts.google.com/specimen/Commissioner</a:t>
            </a:r>
            <a:r>
              <a:rPr lang="en" sz="1100">
                <a:solidFill>
                  <a:schemeClr val="lt1"/>
                </a:solidFill>
              </a:rPr>
              <a:t>)</a:t>
            </a:r>
            <a:endParaRPr sz="1100">
              <a:solidFill>
                <a:schemeClr val="lt1"/>
              </a:solidFill>
            </a:endParaRPr>
          </a:p>
          <a:p>
            <a:pPr marL="0" lvl="0" indent="0" algn="ctr" rtl="0">
              <a:lnSpc>
                <a:spcPct val="115000"/>
              </a:lnSpc>
              <a:spcBef>
                <a:spcPts val="0"/>
              </a:spcBef>
              <a:spcAft>
                <a:spcPts val="0"/>
              </a:spcAft>
              <a:buNone/>
            </a:pPr>
            <a:endParaRPr sz="800">
              <a:solidFill>
                <a:schemeClr val="lt1"/>
              </a:solidFill>
            </a:endParaRPr>
          </a:p>
          <a:p>
            <a:pPr marL="0" lvl="0" indent="0" algn="ctr" rtl="0">
              <a:lnSpc>
                <a:spcPct val="115000"/>
              </a:lnSpc>
              <a:spcBef>
                <a:spcPts val="0"/>
              </a:spcBef>
              <a:spcAft>
                <a:spcPts val="0"/>
              </a:spcAft>
              <a:buNone/>
            </a:pPr>
            <a:r>
              <a:rPr lang="en" sz="1100" b="1">
                <a:solidFill>
                  <a:schemeClr val="lt1"/>
                </a:solidFill>
              </a:rPr>
              <a:t>Syne</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https://fonts.google.com/specimen/Syne</a:t>
            </a:r>
            <a:r>
              <a:rPr lang="en" sz="1100">
                <a:solidFill>
                  <a:schemeClr val="lt1"/>
                </a:solidFill>
              </a:rPr>
              <a:t>)</a:t>
            </a:r>
            <a:endParaRPr sz="1100">
              <a:solidFill>
                <a:schemeClr val="lt1"/>
              </a:solidFill>
            </a:endParaRPr>
          </a:p>
        </p:txBody>
      </p:sp>
      <p:sp>
        <p:nvSpPr>
          <p:cNvPr id="1513" name="Google Shape;1513;p78"/>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Fonts &amp; colors used</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17"/>
        <p:cNvGrpSpPr/>
        <p:nvPr/>
      </p:nvGrpSpPr>
      <p:grpSpPr>
        <a:xfrm>
          <a:off x="0" y="0"/>
          <a:ext cx="0" cy="0"/>
          <a:chOff x="0" y="0"/>
          <a:chExt cx="0" cy="0"/>
        </a:xfrm>
      </p:grpSpPr>
      <p:sp>
        <p:nvSpPr>
          <p:cNvPr id="1518" name="Google Shape;1518;p79"/>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1519" name="Google Shape;1519;p79"/>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520" name="Google Shape;1520;p79">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521" name="Google Shape;1521;p79">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522" name="Google Shape;1522;p79">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523" name="Google Shape;1523;p79">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524" name="Google Shape;1524;p79"/>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525" name="Google Shape;1525;p79"/>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526" name="Google Shape;1526;p79"/>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527" name="Google Shape;1527;p79"/>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528" name="Google Shape;1528;p79">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1529" name="Google Shape;1529;p79"/>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Storyset</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33"/>
        <p:cNvGrpSpPr/>
        <p:nvPr/>
      </p:nvGrpSpPr>
      <p:grpSpPr>
        <a:xfrm>
          <a:off x="0" y="0"/>
          <a:ext cx="0" cy="0"/>
          <a:chOff x="0" y="0"/>
          <a:chExt cx="0" cy="0"/>
        </a:xfrm>
      </p:grpSpPr>
      <p:grpSp>
        <p:nvGrpSpPr>
          <p:cNvPr id="1534" name="Google Shape;1534;p80"/>
          <p:cNvGrpSpPr/>
          <p:nvPr/>
        </p:nvGrpSpPr>
        <p:grpSpPr>
          <a:xfrm>
            <a:off x="5082708" y="3095784"/>
            <a:ext cx="442841" cy="514271"/>
            <a:chOff x="4727025" y="1332775"/>
            <a:chExt cx="59900" cy="69625"/>
          </a:xfrm>
        </p:grpSpPr>
        <p:sp>
          <p:nvSpPr>
            <p:cNvPr id="1535" name="Google Shape;1535;p80"/>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80"/>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7" name="Google Shape;1537;p80"/>
          <p:cNvGrpSpPr/>
          <p:nvPr/>
        </p:nvGrpSpPr>
        <p:grpSpPr>
          <a:xfrm>
            <a:off x="5758025" y="2343272"/>
            <a:ext cx="500909" cy="500899"/>
            <a:chOff x="4820425" y="1329900"/>
            <a:chExt cx="70175" cy="70350"/>
          </a:xfrm>
        </p:grpSpPr>
        <p:sp>
          <p:nvSpPr>
            <p:cNvPr id="1538" name="Google Shape;1538;p80"/>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80"/>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80"/>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80"/>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80"/>
          <p:cNvGrpSpPr/>
          <p:nvPr/>
        </p:nvGrpSpPr>
        <p:grpSpPr>
          <a:xfrm>
            <a:off x="6410648" y="2355062"/>
            <a:ext cx="538135" cy="493119"/>
            <a:chOff x="4903200" y="1331525"/>
            <a:chExt cx="73575" cy="67425"/>
          </a:xfrm>
        </p:grpSpPr>
        <p:sp>
          <p:nvSpPr>
            <p:cNvPr id="1543" name="Google Shape;1543;p80"/>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544" name="Google Shape;1544;p80"/>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5" name="Google Shape;1545;p80"/>
          <p:cNvGrpSpPr/>
          <p:nvPr/>
        </p:nvGrpSpPr>
        <p:grpSpPr>
          <a:xfrm>
            <a:off x="5670599" y="3097040"/>
            <a:ext cx="544563" cy="511895"/>
            <a:chOff x="4815575" y="1416800"/>
            <a:chExt cx="73750" cy="71400"/>
          </a:xfrm>
        </p:grpSpPr>
        <p:sp>
          <p:nvSpPr>
            <p:cNvPr id="1546" name="Google Shape;1546;p80"/>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80"/>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80"/>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80"/>
          <p:cNvGrpSpPr/>
          <p:nvPr/>
        </p:nvGrpSpPr>
        <p:grpSpPr>
          <a:xfrm>
            <a:off x="6367224" y="3096746"/>
            <a:ext cx="602914" cy="512477"/>
            <a:chOff x="4902475" y="1418875"/>
            <a:chExt cx="74500" cy="63775"/>
          </a:xfrm>
        </p:grpSpPr>
        <p:sp>
          <p:nvSpPr>
            <p:cNvPr id="1550" name="Google Shape;1550;p80"/>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80"/>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2" name="Google Shape;1552;p80"/>
          <p:cNvGrpSpPr/>
          <p:nvPr/>
        </p:nvGrpSpPr>
        <p:grpSpPr>
          <a:xfrm>
            <a:off x="5783096" y="3835985"/>
            <a:ext cx="515391" cy="525699"/>
            <a:chOff x="4818100" y="1507675"/>
            <a:chExt cx="71225" cy="71625"/>
          </a:xfrm>
        </p:grpSpPr>
        <p:sp>
          <p:nvSpPr>
            <p:cNvPr id="1553" name="Google Shape;1553;p80"/>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80"/>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80"/>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80"/>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7" name="Google Shape;1557;p80"/>
          <p:cNvGrpSpPr/>
          <p:nvPr/>
        </p:nvGrpSpPr>
        <p:grpSpPr>
          <a:xfrm>
            <a:off x="5121199" y="3857517"/>
            <a:ext cx="522956" cy="489869"/>
            <a:chOff x="4721450" y="1509475"/>
            <a:chExt cx="79350" cy="74325"/>
          </a:xfrm>
        </p:grpSpPr>
        <p:sp>
          <p:nvSpPr>
            <p:cNvPr id="1558" name="Google Shape;1558;p80"/>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80"/>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80"/>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80"/>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2" name="Google Shape;1562;p80"/>
          <p:cNvGrpSpPr/>
          <p:nvPr/>
        </p:nvGrpSpPr>
        <p:grpSpPr>
          <a:xfrm>
            <a:off x="6444441" y="3837269"/>
            <a:ext cx="525704" cy="535436"/>
            <a:chOff x="4906800" y="1507500"/>
            <a:chExt cx="70350" cy="71075"/>
          </a:xfrm>
        </p:grpSpPr>
        <p:sp>
          <p:nvSpPr>
            <p:cNvPr id="1563" name="Google Shape;1563;p80"/>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80"/>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80"/>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80"/>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80"/>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8" name="Google Shape;1568;p80"/>
          <p:cNvGrpSpPr/>
          <p:nvPr/>
        </p:nvGrpSpPr>
        <p:grpSpPr>
          <a:xfrm>
            <a:off x="4477263" y="2343250"/>
            <a:ext cx="508054" cy="508095"/>
            <a:chOff x="3736598" y="2170606"/>
            <a:chExt cx="404889" cy="404889"/>
          </a:xfrm>
        </p:grpSpPr>
        <p:sp>
          <p:nvSpPr>
            <p:cNvPr id="1569" name="Google Shape;1569;p80"/>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80"/>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80"/>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80"/>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80"/>
          <p:cNvGrpSpPr/>
          <p:nvPr/>
        </p:nvGrpSpPr>
        <p:grpSpPr>
          <a:xfrm>
            <a:off x="3765303" y="2343345"/>
            <a:ext cx="575790" cy="507904"/>
            <a:chOff x="3161917" y="2170682"/>
            <a:chExt cx="458870" cy="404737"/>
          </a:xfrm>
        </p:grpSpPr>
        <p:sp>
          <p:nvSpPr>
            <p:cNvPr id="1574" name="Google Shape;1574;p80"/>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575" name="Google Shape;1575;p80"/>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80"/>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7" name="Google Shape;1577;p80"/>
          <p:cNvGrpSpPr/>
          <p:nvPr/>
        </p:nvGrpSpPr>
        <p:grpSpPr>
          <a:xfrm>
            <a:off x="3792833" y="3103717"/>
            <a:ext cx="520730" cy="498567"/>
            <a:chOff x="3179914" y="2889488"/>
            <a:chExt cx="422876" cy="404911"/>
          </a:xfrm>
        </p:grpSpPr>
        <p:sp>
          <p:nvSpPr>
            <p:cNvPr id="1578" name="Google Shape;1578;p80"/>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80"/>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80"/>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80"/>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80"/>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80"/>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4" name="Google Shape;1584;p80"/>
          <p:cNvGrpSpPr/>
          <p:nvPr/>
        </p:nvGrpSpPr>
        <p:grpSpPr>
          <a:xfrm>
            <a:off x="4421513" y="3103677"/>
            <a:ext cx="516145" cy="498648"/>
            <a:chOff x="3729467" y="2889422"/>
            <a:chExt cx="419153" cy="404977"/>
          </a:xfrm>
        </p:grpSpPr>
        <p:sp>
          <p:nvSpPr>
            <p:cNvPr id="1585" name="Google Shape;1585;p80"/>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80"/>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80"/>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80"/>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80"/>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80"/>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80"/>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2" name="Google Shape;1592;p80"/>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80"/>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80"/>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80"/>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6" name="Google Shape;1596;p80"/>
          <p:cNvGrpSpPr/>
          <p:nvPr/>
        </p:nvGrpSpPr>
        <p:grpSpPr>
          <a:xfrm>
            <a:off x="7141841" y="2550562"/>
            <a:ext cx="166473" cy="141497"/>
            <a:chOff x="4660325" y="1866850"/>
            <a:chExt cx="68350" cy="58100"/>
          </a:xfrm>
        </p:grpSpPr>
        <p:sp>
          <p:nvSpPr>
            <p:cNvPr id="1597" name="Google Shape;1597;p80"/>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80"/>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9" name="Google Shape;1599;p80"/>
          <p:cNvGrpSpPr/>
          <p:nvPr/>
        </p:nvGrpSpPr>
        <p:grpSpPr>
          <a:xfrm>
            <a:off x="7451186" y="2576286"/>
            <a:ext cx="162515" cy="90049"/>
            <a:chOff x="4791775" y="1877500"/>
            <a:chExt cx="66725" cy="36975"/>
          </a:xfrm>
        </p:grpSpPr>
        <p:sp>
          <p:nvSpPr>
            <p:cNvPr id="1600" name="Google Shape;1600;p80"/>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80"/>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2" name="Google Shape;1602;p80"/>
          <p:cNvGrpSpPr/>
          <p:nvPr/>
        </p:nvGrpSpPr>
        <p:grpSpPr>
          <a:xfrm>
            <a:off x="7772899" y="2576286"/>
            <a:ext cx="144979" cy="90049"/>
            <a:chOff x="4923925" y="1877500"/>
            <a:chExt cx="59525" cy="36975"/>
          </a:xfrm>
        </p:grpSpPr>
        <p:sp>
          <p:nvSpPr>
            <p:cNvPr id="1603" name="Google Shape;1603;p80"/>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80"/>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80"/>
          <p:cNvGrpSpPr/>
          <p:nvPr/>
        </p:nvGrpSpPr>
        <p:grpSpPr>
          <a:xfrm>
            <a:off x="8067390" y="2558477"/>
            <a:ext cx="141447" cy="125667"/>
            <a:chOff x="5058450" y="1870100"/>
            <a:chExt cx="58075" cy="51600"/>
          </a:xfrm>
        </p:grpSpPr>
        <p:sp>
          <p:nvSpPr>
            <p:cNvPr id="1606" name="Google Shape;1606;p80"/>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80"/>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8" name="Google Shape;1608;p80"/>
          <p:cNvGrpSpPr/>
          <p:nvPr/>
        </p:nvGrpSpPr>
        <p:grpSpPr>
          <a:xfrm>
            <a:off x="7481905" y="2980885"/>
            <a:ext cx="101077" cy="107645"/>
            <a:chOff x="4811425" y="2065025"/>
            <a:chExt cx="41500" cy="44200"/>
          </a:xfrm>
        </p:grpSpPr>
        <p:sp>
          <p:nvSpPr>
            <p:cNvPr id="1609" name="Google Shape;1609;p80"/>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80"/>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1" name="Google Shape;1611;p80"/>
          <p:cNvGrpSpPr/>
          <p:nvPr/>
        </p:nvGrpSpPr>
        <p:grpSpPr>
          <a:xfrm>
            <a:off x="7774342" y="2981098"/>
            <a:ext cx="120867" cy="107218"/>
            <a:chOff x="4929875" y="2065025"/>
            <a:chExt cx="49625" cy="44025"/>
          </a:xfrm>
        </p:grpSpPr>
        <p:sp>
          <p:nvSpPr>
            <p:cNvPr id="1612" name="Google Shape;1612;p80"/>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80"/>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4" name="Google Shape;1614;p80"/>
          <p:cNvGrpSpPr/>
          <p:nvPr/>
        </p:nvGrpSpPr>
        <p:grpSpPr>
          <a:xfrm>
            <a:off x="8103011" y="2984112"/>
            <a:ext cx="70206" cy="101191"/>
            <a:chOff x="5083925" y="2066350"/>
            <a:chExt cx="28825" cy="41550"/>
          </a:xfrm>
        </p:grpSpPr>
        <p:sp>
          <p:nvSpPr>
            <p:cNvPr id="1615" name="Google Shape;1615;p80"/>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80"/>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7" name="Google Shape;1617;p80"/>
          <p:cNvGrpSpPr/>
          <p:nvPr/>
        </p:nvGrpSpPr>
        <p:grpSpPr>
          <a:xfrm>
            <a:off x="7134565" y="2999759"/>
            <a:ext cx="181026" cy="69896"/>
            <a:chOff x="4659775" y="2072775"/>
            <a:chExt cx="74325" cy="28700"/>
          </a:xfrm>
        </p:grpSpPr>
        <p:sp>
          <p:nvSpPr>
            <p:cNvPr id="1618" name="Google Shape;1618;p80"/>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80"/>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80"/>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1" name="Google Shape;1621;p80"/>
          <p:cNvGrpSpPr/>
          <p:nvPr/>
        </p:nvGrpSpPr>
        <p:grpSpPr>
          <a:xfrm>
            <a:off x="8054421" y="2790324"/>
            <a:ext cx="167387" cy="89197"/>
            <a:chOff x="4662475" y="1976500"/>
            <a:chExt cx="68725" cy="36625"/>
          </a:xfrm>
        </p:grpSpPr>
        <p:sp>
          <p:nvSpPr>
            <p:cNvPr id="1622" name="Google Shape;1622;p80"/>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80"/>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80"/>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5" name="Google Shape;1625;p80"/>
          <p:cNvGrpSpPr/>
          <p:nvPr/>
        </p:nvGrpSpPr>
        <p:grpSpPr>
          <a:xfrm>
            <a:off x="7751326" y="2793764"/>
            <a:ext cx="166899" cy="82317"/>
            <a:chOff x="4920150" y="1977875"/>
            <a:chExt cx="68525" cy="33800"/>
          </a:xfrm>
        </p:grpSpPr>
        <p:sp>
          <p:nvSpPr>
            <p:cNvPr id="1626" name="Google Shape;1626;p80"/>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80"/>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80"/>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9" name="Google Shape;1629;p80"/>
          <p:cNvGrpSpPr/>
          <p:nvPr/>
        </p:nvGrpSpPr>
        <p:grpSpPr>
          <a:xfrm>
            <a:off x="7162483" y="3197682"/>
            <a:ext cx="125190" cy="127859"/>
            <a:chOff x="4676550" y="2160575"/>
            <a:chExt cx="51400" cy="52500"/>
          </a:xfrm>
        </p:grpSpPr>
        <p:sp>
          <p:nvSpPr>
            <p:cNvPr id="1630" name="Google Shape;1630;p80"/>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80"/>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80"/>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3" name="Google Shape;1633;p80"/>
          <p:cNvGrpSpPr/>
          <p:nvPr/>
        </p:nvGrpSpPr>
        <p:grpSpPr>
          <a:xfrm>
            <a:off x="7459741" y="3204714"/>
            <a:ext cx="145405" cy="113794"/>
            <a:chOff x="4768325" y="2163475"/>
            <a:chExt cx="59700" cy="46725"/>
          </a:xfrm>
        </p:grpSpPr>
        <p:sp>
          <p:nvSpPr>
            <p:cNvPr id="1634" name="Google Shape;1634;p80"/>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80"/>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6" name="Google Shape;1636;p80"/>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0"/>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80"/>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80"/>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80"/>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80"/>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2" name="Google Shape;1642;p80"/>
          <p:cNvGrpSpPr/>
          <p:nvPr/>
        </p:nvGrpSpPr>
        <p:grpSpPr>
          <a:xfrm>
            <a:off x="7476059" y="3459808"/>
            <a:ext cx="112768" cy="106853"/>
            <a:chOff x="4768575" y="2253950"/>
            <a:chExt cx="46300" cy="43875"/>
          </a:xfrm>
        </p:grpSpPr>
        <p:sp>
          <p:nvSpPr>
            <p:cNvPr id="1643" name="Google Shape;1643;p80"/>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80"/>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5" name="Google Shape;1645;p80"/>
          <p:cNvGrpSpPr/>
          <p:nvPr/>
        </p:nvGrpSpPr>
        <p:grpSpPr>
          <a:xfrm>
            <a:off x="7775682" y="3948834"/>
            <a:ext cx="118187" cy="146246"/>
            <a:chOff x="4960900" y="2433225"/>
            <a:chExt cx="48525" cy="60050"/>
          </a:xfrm>
        </p:grpSpPr>
        <p:sp>
          <p:nvSpPr>
            <p:cNvPr id="1646" name="Google Shape;1646;p80"/>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80"/>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8" name="Google Shape;1648;p80"/>
          <p:cNvGrpSpPr/>
          <p:nvPr/>
        </p:nvGrpSpPr>
        <p:grpSpPr>
          <a:xfrm>
            <a:off x="7464247" y="4212895"/>
            <a:ext cx="136394" cy="143810"/>
            <a:chOff x="4854075" y="2527625"/>
            <a:chExt cx="56000" cy="59050"/>
          </a:xfrm>
        </p:grpSpPr>
        <p:sp>
          <p:nvSpPr>
            <p:cNvPr id="1649" name="Google Shape;1649;p80"/>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80"/>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1" name="Google Shape;1651;p80"/>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80"/>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80"/>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4" name="Google Shape;1654;p80"/>
          <p:cNvGrpSpPr/>
          <p:nvPr/>
        </p:nvGrpSpPr>
        <p:grpSpPr>
          <a:xfrm>
            <a:off x="8088458" y="3676639"/>
            <a:ext cx="99312" cy="160797"/>
            <a:chOff x="5059700" y="2334775"/>
            <a:chExt cx="40775" cy="66025"/>
          </a:xfrm>
        </p:grpSpPr>
        <p:sp>
          <p:nvSpPr>
            <p:cNvPr id="1655" name="Google Shape;1655;p80"/>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80"/>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80"/>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80"/>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0"/>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80"/>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80"/>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80"/>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80"/>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4" name="Google Shape;1664;p80"/>
          <p:cNvGrpSpPr/>
          <p:nvPr/>
        </p:nvGrpSpPr>
        <p:grpSpPr>
          <a:xfrm>
            <a:off x="8045622" y="3941771"/>
            <a:ext cx="184984" cy="160371"/>
            <a:chOff x="5037700" y="2430325"/>
            <a:chExt cx="75950" cy="65850"/>
          </a:xfrm>
        </p:grpSpPr>
        <p:sp>
          <p:nvSpPr>
            <p:cNvPr id="1665" name="Google Shape;1665;p80"/>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80"/>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7" name="Google Shape;1667;p80"/>
          <p:cNvGrpSpPr/>
          <p:nvPr/>
        </p:nvGrpSpPr>
        <p:grpSpPr>
          <a:xfrm>
            <a:off x="7465128" y="3708223"/>
            <a:ext cx="173014" cy="97629"/>
            <a:chOff x="4756975" y="2341800"/>
            <a:chExt cx="91975" cy="51925"/>
          </a:xfrm>
        </p:grpSpPr>
        <p:sp>
          <p:nvSpPr>
            <p:cNvPr id="1668" name="Google Shape;1668;p80"/>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80"/>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80"/>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80"/>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80"/>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80"/>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80"/>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80"/>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80"/>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80"/>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80"/>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80"/>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80"/>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80"/>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80"/>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80"/>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80"/>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80"/>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80"/>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80"/>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8" name="Google Shape;1688;p80"/>
          <p:cNvGrpSpPr/>
          <p:nvPr/>
        </p:nvGrpSpPr>
        <p:grpSpPr>
          <a:xfrm>
            <a:off x="7732065" y="4196920"/>
            <a:ext cx="212497" cy="175761"/>
            <a:chOff x="4943575" y="2516350"/>
            <a:chExt cx="98675" cy="81700"/>
          </a:xfrm>
        </p:grpSpPr>
        <p:sp>
          <p:nvSpPr>
            <p:cNvPr id="1689" name="Google Shape;1689;p80"/>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80"/>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80"/>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80"/>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80"/>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80"/>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80"/>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80"/>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80"/>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80"/>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80"/>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80"/>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80"/>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80"/>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80"/>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80"/>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80"/>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80"/>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80"/>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80"/>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80"/>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80"/>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80"/>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80"/>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80"/>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80"/>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80"/>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80"/>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80"/>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80"/>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80"/>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80"/>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80"/>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80"/>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80"/>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80"/>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80"/>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80"/>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80"/>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80"/>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80"/>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80"/>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80"/>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80"/>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80"/>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80"/>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80"/>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80"/>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80"/>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80"/>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80"/>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80"/>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80"/>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80"/>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80"/>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80"/>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80"/>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80"/>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80"/>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80"/>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80"/>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80"/>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80"/>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80"/>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80"/>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80"/>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80"/>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80"/>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80"/>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80"/>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80"/>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80"/>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80"/>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80"/>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80"/>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80"/>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80"/>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80"/>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7" name="Google Shape;1767;p80"/>
          <p:cNvGrpSpPr/>
          <p:nvPr/>
        </p:nvGrpSpPr>
        <p:grpSpPr>
          <a:xfrm>
            <a:off x="1990126" y="3423163"/>
            <a:ext cx="965351" cy="134611"/>
            <a:chOff x="4411970" y="2962952"/>
            <a:chExt cx="706544" cy="104212"/>
          </a:xfrm>
        </p:grpSpPr>
        <p:sp>
          <p:nvSpPr>
            <p:cNvPr id="1768" name="Google Shape;1768;p80"/>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80"/>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80"/>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80"/>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2" name="Google Shape;1772;p80"/>
          <p:cNvGrpSpPr/>
          <p:nvPr/>
        </p:nvGrpSpPr>
        <p:grpSpPr>
          <a:xfrm>
            <a:off x="1990126" y="3012077"/>
            <a:ext cx="960158" cy="289172"/>
            <a:chOff x="4411970" y="2726085"/>
            <a:chExt cx="643107" cy="193659"/>
          </a:xfrm>
        </p:grpSpPr>
        <p:sp>
          <p:nvSpPr>
            <p:cNvPr id="1773" name="Google Shape;1773;p80"/>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80"/>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80"/>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6" name="Google Shape;1776;p80"/>
          <p:cNvGrpSpPr/>
          <p:nvPr/>
        </p:nvGrpSpPr>
        <p:grpSpPr>
          <a:xfrm>
            <a:off x="993018" y="3278187"/>
            <a:ext cx="833173" cy="259209"/>
            <a:chOff x="4411970" y="4340222"/>
            <a:chExt cx="779467" cy="242683"/>
          </a:xfrm>
        </p:grpSpPr>
        <p:sp>
          <p:nvSpPr>
            <p:cNvPr id="1777" name="Google Shape;1777;p80"/>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80"/>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80"/>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0" name="Google Shape;1780;p80"/>
          <p:cNvGrpSpPr/>
          <p:nvPr/>
        </p:nvGrpSpPr>
        <p:grpSpPr>
          <a:xfrm>
            <a:off x="1990126" y="2673933"/>
            <a:ext cx="965160" cy="216230"/>
            <a:chOff x="4411970" y="2468674"/>
            <a:chExt cx="747317" cy="167425"/>
          </a:xfrm>
        </p:grpSpPr>
        <p:sp>
          <p:nvSpPr>
            <p:cNvPr id="1781" name="Google Shape;1781;p80"/>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80"/>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3" name="Google Shape;1783;p80"/>
          <p:cNvGrpSpPr/>
          <p:nvPr/>
        </p:nvGrpSpPr>
        <p:grpSpPr>
          <a:xfrm>
            <a:off x="988873" y="2578650"/>
            <a:ext cx="810451" cy="319148"/>
            <a:chOff x="4411970" y="3686602"/>
            <a:chExt cx="797845" cy="314215"/>
          </a:xfrm>
        </p:grpSpPr>
        <p:sp>
          <p:nvSpPr>
            <p:cNvPr id="1784" name="Google Shape;1784;p80"/>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80"/>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80"/>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80"/>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80"/>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9" name="Google Shape;1789;p80"/>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0" name="Google Shape;1790;p80"/>
          <p:cNvGrpSpPr/>
          <p:nvPr/>
        </p:nvGrpSpPr>
        <p:grpSpPr>
          <a:xfrm>
            <a:off x="988970" y="2333174"/>
            <a:ext cx="1970333" cy="208784"/>
            <a:chOff x="6336019" y="3733725"/>
            <a:chExt cx="2566206" cy="351310"/>
          </a:xfrm>
        </p:grpSpPr>
        <p:sp>
          <p:nvSpPr>
            <p:cNvPr id="1791" name="Google Shape;1791;p80"/>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80"/>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80"/>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80"/>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5" name="Google Shape;1795;p80"/>
          <p:cNvGrpSpPr/>
          <p:nvPr/>
        </p:nvGrpSpPr>
        <p:grpSpPr>
          <a:xfrm>
            <a:off x="1990126" y="3940729"/>
            <a:ext cx="946551" cy="153200"/>
            <a:chOff x="4404545" y="3301592"/>
            <a:chExt cx="782403" cy="129272"/>
          </a:xfrm>
        </p:grpSpPr>
        <p:sp>
          <p:nvSpPr>
            <p:cNvPr id="1796" name="Google Shape;1796;p80"/>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80"/>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8" name="Google Shape;1798;p80"/>
          <p:cNvGrpSpPr/>
          <p:nvPr/>
        </p:nvGrpSpPr>
        <p:grpSpPr>
          <a:xfrm>
            <a:off x="1990126" y="3679688"/>
            <a:ext cx="962257" cy="139127"/>
            <a:chOff x="4411970" y="3131459"/>
            <a:chExt cx="710520" cy="117397"/>
          </a:xfrm>
        </p:grpSpPr>
        <p:sp>
          <p:nvSpPr>
            <p:cNvPr id="1799" name="Google Shape;1799;p80"/>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80"/>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1" name="Google Shape;1801;p80"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2" name="Google Shape;1802;p80"/>
          <p:cNvGrpSpPr/>
          <p:nvPr/>
        </p:nvGrpSpPr>
        <p:grpSpPr>
          <a:xfrm>
            <a:off x="990271" y="3614482"/>
            <a:ext cx="823838" cy="458988"/>
            <a:chOff x="4411970" y="1801825"/>
            <a:chExt cx="734586" cy="409262"/>
          </a:xfrm>
        </p:grpSpPr>
        <p:sp>
          <p:nvSpPr>
            <p:cNvPr id="1803" name="Google Shape;1803;p80"/>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80"/>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5" name="Google Shape;1805;p80"/>
          <p:cNvGrpSpPr/>
          <p:nvPr/>
        </p:nvGrpSpPr>
        <p:grpSpPr>
          <a:xfrm>
            <a:off x="990271" y="4162908"/>
            <a:ext cx="856348" cy="212039"/>
            <a:chOff x="4411970" y="2233974"/>
            <a:chExt cx="763574" cy="189068"/>
          </a:xfrm>
        </p:grpSpPr>
        <p:sp>
          <p:nvSpPr>
            <p:cNvPr id="1806" name="Google Shape;1806;p80"/>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80"/>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8" name="Google Shape;1808;p80"/>
          <p:cNvGrpSpPr/>
          <p:nvPr/>
        </p:nvGrpSpPr>
        <p:grpSpPr>
          <a:xfrm>
            <a:off x="3100467" y="2338244"/>
            <a:ext cx="511602" cy="511602"/>
            <a:chOff x="5681300" y="2527788"/>
            <a:chExt cx="805800" cy="805800"/>
          </a:xfrm>
        </p:grpSpPr>
        <p:sp>
          <p:nvSpPr>
            <p:cNvPr id="1809" name="Google Shape;1809;p80"/>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80"/>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1" name="Google Shape;1811;p80"/>
          <p:cNvGrpSpPr/>
          <p:nvPr/>
        </p:nvGrpSpPr>
        <p:grpSpPr>
          <a:xfrm>
            <a:off x="3097662" y="3104827"/>
            <a:ext cx="513021" cy="512935"/>
            <a:chOff x="4049800" y="640400"/>
            <a:chExt cx="858900" cy="858900"/>
          </a:xfrm>
        </p:grpSpPr>
        <p:sp>
          <p:nvSpPr>
            <p:cNvPr id="1812" name="Google Shape;1812;p80"/>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80"/>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4" name="Google Shape;1814;p80"/>
          <p:cNvGrpSpPr/>
          <p:nvPr/>
        </p:nvGrpSpPr>
        <p:grpSpPr>
          <a:xfrm>
            <a:off x="3014861" y="3756719"/>
            <a:ext cx="686489" cy="686585"/>
            <a:chOff x="5080188" y="927900"/>
            <a:chExt cx="961200" cy="961200"/>
          </a:xfrm>
        </p:grpSpPr>
        <p:sp>
          <p:nvSpPr>
            <p:cNvPr id="1815" name="Google Shape;1815;p80"/>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80"/>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80"/>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80"/>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80"/>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80"/>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80"/>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80"/>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3" name="Google Shape;1823;p80"/>
          <p:cNvGrpSpPr/>
          <p:nvPr/>
        </p:nvGrpSpPr>
        <p:grpSpPr>
          <a:xfrm>
            <a:off x="3798012" y="3849448"/>
            <a:ext cx="510373" cy="510937"/>
            <a:chOff x="7508249" y="1522825"/>
            <a:chExt cx="1326332" cy="1322987"/>
          </a:xfrm>
        </p:grpSpPr>
        <p:sp>
          <p:nvSpPr>
            <p:cNvPr id="1824" name="Google Shape;1824;p80"/>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80"/>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80"/>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80"/>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80"/>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80"/>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80"/>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80"/>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80"/>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80"/>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4" name="Google Shape;1834;p80"/>
          <p:cNvGrpSpPr/>
          <p:nvPr/>
        </p:nvGrpSpPr>
        <p:grpSpPr>
          <a:xfrm>
            <a:off x="4489605" y="3850853"/>
            <a:ext cx="492652" cy="503348"/>
            <a:chOff x="6039282" y="1042577"/>
            <a:chExt cx="734315" cy="731929"/>
          </a:xfrm>
        </p:grpSpPr>
        <p:sp>
          <p:nvSpPr>
            <p:cNvPr id="1835" name="Google Shape;1835;p80"/>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80"/>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80"/>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80"/>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80"/>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80"/>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80"/>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80"/>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80"/>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80"/>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80"/>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80"/>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80"/>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80"/>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80"/>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80"/>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80"/>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80"/>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80"/>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80"/>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80"/>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6" name="Google Shape;1856;p80"/>
          <p:cNvGrpSpPr/>
          <p:nvPr/>
        </p:nvGrpSpPr>
        <p:grpSpPr>
          <a:xfrm>
            <a:off x="5130019" y="2346894"/>
            <a:ext cx="483304" cy="504902"/>
            <a:chOff x="1825800" y="1651625"/>
            <a:chExt cx="568125" cy="591775"/>
          </a:xfrm>
        </p:grpSpPr>
        <p:sp>
          <p:nvSpPr>
            <p:cNvPr id="1857" name="Google Shape;1857;p80"/>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80"/>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80"/>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80"/>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80"/>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80"/>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3" name="Google Shape;1863;p80"/>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80"/>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80"/>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80"/>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80"/>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1868" name="Google Shape;1868;p80"/>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Use our editable graphic resources...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872"/>
        <p:cNvGrpSpPr/>
        <p:nvPr/>
      </p:nvGrpSpPr>
      <p:grpSpPr>
        <a:xfrm>
          <a:off x="0" y="0"/>
          <a:ext cx="0" cy="0"/>
          <a:chOff x="0" y="0"/>
          <a:chExt cx="0" cy="0"/>
        </a:xfrm>
      </p:grpSpPr>
      <p:grpSp>
        <p:nvGrpSpPr>
          <p:cNvPr id="1873" name="Google Shape;1873;p81"/>
          <p:cNvGrpSpPr/>
          <p:nvPr/>
        </p:nvGrpSpPr>
        <p:grpSpPr>
          <a:xfrm>
            <a:off x="722058" y="957091"/>
            <a:ext cx="2492868" cy="1379876"/>
            <a:chOff x="2654821" y="2311071"/>
            <a:chExt cx="2279715" cy="1262120"/>
          </a:xfrm>
        </p:grpSpPr>
        <p:grpSp>
          <p:nvGrpSpPr>
            <p:cNvPr id="1874" name="Google Shape;1874;p81"/>
            <p:cNvGrpSpPr/>
            <p:nvPr/>
          </p:nvGrpSpPr>
          <p:grpSpPr>
            <a:xfrm>
              <a:off x="4034269" y="2840745"/>
              <a:ext cx="40212" cy="36437"/>
              <a:chOff x="4293400" y="2574725"/>
              <a:chExt cx="84425" cy="80100"/>
            </a:xfrm>
          </p:grpSpPr>
          <p:sp>
            <p:nvSpPr>
              <p:cNvPr id="1875" name="Google Shape;1875;p81"/>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876" name="Google Shape;1876;p81"/>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7" name="Google Shape;1877;p81"/>
            <p:cNvGrpSpPr/>
            <p:nvPr/>
          </p:nvGrpSpPr>
          <p:grpSpPr>
            <a:xfrm>
              <a:off x="3894606" y="2334874"/>
              <a:ext cx="913198" cy="518984"/>
              <a:chOff x="4000175" y="1462675"/>
              <a:chExt cx="1917275" cy="1140875"/>
            </a:xfrm>
          </p:grpSpPr>
          <p:sp>
            <p:nvSpPr>
              <p:cNvPr id="1878" name="Google Shape;1878;p81"/>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879" name="Google Shape;1879;p81"/>
              <p:cNvGrpSpPr/>
              <p:nvPr/>
            </p:nvGrpSpPr>
            <p:grpSpPr>
              <a:xfrm>
                <a:off x="4000175" y="1462675"/>
                <a:ext cx="1917275" cy="1140875"/>
                <a:chOff x="4000175" y="1462675"/>
                <a:chExt cx="1917275" cy="1140875"/>
              </a:xfrm>
            </p:grpSpPr>
            <p:sp>
              <p:nvSpPr>
                <p:cNvPr id="1880" name="Google Shape;1880;p81"/>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881" name="Google Shape;1881;p81"/>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81"/>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81"/>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81"/>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85" name="Google Shape;1885;p81"/>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86" name="Google Shape;1886;p81"/>
            <p:cNvGrpSpPr/>
            <p:nvPr/>
          </p:nvGrpSpPr>
          <p:grpSpPr>
            <a:xfrm>
              <a:off x="3875768" y="2846704"/>
              <a:ext cx="44796" cy="47366"/>
              <a:chOff x="3960625" y="2587825"/>
              <a:chExt cx="94050" cy="104125"/>
            </a:xfrm>
          </p:grpSpPr>
          <p:sp>
            <p:nvSpPr>
              <p:cNvPr id="1887" name="Google Shape;1887;p81"/>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888" name="Google Shape;1888;p81"/>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9" name="Google Shape;1889;p81"/>
            <p:cNvGrpSpPr/>
            <p:nvPr/>
          </p:nvGrpSpPr>
          <p:grpSpPr>
            <a:xfrm>
              <a:off x="3782759" y="2807162"/>
              <a:ext cx="82686" cy="85487"/>
              <a:chOff x="3765350" y="2500900"/>
              <a:chExt cx="173600" cy="187925"/>
            </a:xfrm>
          </p:grpSpPr>
          <p:sp>
            <p:nvSpPr>
              <p:cNvPr id="1890" name="Google Shape;1890;p81"/>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891" name="Google Shape;1891;p81"/>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81"/>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81"/>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81"/>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81"/>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6" name="Google Shape;1896;p81"/>
            <p:cNvGrpSpPr/>
            <p:nvPr/>
          </p:nvGrpSpPr>
          <p:grpSpPr>
            <a:xfrm>
              <a:off x="3775674" y="2798496"/>
              <a:ext cx="40545" cy="23564"/>
              <a:chOff x="3750475" y="2481850"/>
              <a:chExt cx="85125" cy="51800"/>
            </a:xfrm>
          </p:grpSpPr>
          <p:sp>
            <p:nvSpPr>
              <p:cNvPr id="1897" name="Google Shape;1897;p81"/>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81"/>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899" name="Google Shape;1899;p81"/>
            <p:cNvGrpSpPr/>
            <p:nvPr/>
          </p:nvGrpSpPr>
          <p:grpSpPr>
            <a:xfrm>
              <a:off x="3716946" y="2776024"/>
              <a:ext cx="81971" cy="76912"/>
              <a:chOff x="3627175" y="2432450"/>
              <a:chExt cx="172100" cy="169075"/>
            </a:xfrm>
          </p:grpSpPr>
          <p:sp>
            <p:nvSpPr>
              <p:cNvPr id="1900" name="Google Shape;1900;p81"/>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81"/>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902" name="Google Shape;1902;p81"/>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903" name="Google Shape;1903;p81"/>
            <p:cNvGrpSpPr/>
            <p:nvPr/>
          </p:nvGrpSpPr>
          <p:grpSpPr>
            <a:xfrm>
              <a:off x="3685682" y="2845624"/>
              <a:ext cx="29311" cy="45055"/>
              <a:chOff x="3561536" y="2585450"/>
              <a:chExt cx="61539" cy="99045"/>
            </a:xfrm>
          </p:grpSpPr>
          <p:sp>
            <p:nvSpPr>
              <p:cNvPr id="1904" name="Google Shape;1904;p81"/>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81"/>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906" name="Google Shape;1906;p81"/>
            <p:cNvGrpSpPr/>
            <p:nvPr/>
          </p:nvGrpSpPr>
          <p:grpSpPr>
            <a:xfrm>
              <a:off x="3849905" y="2572252"/>
              <a:ext cx="74339" cy="119559"/>
              <a:chOff x="3906325" y="1984500"/>
              <a:chExt cx="156075" cy="262825"/>
            </a:xfrm>
          </p:grpSpPr>
          <p:sp>
            <p:nvSpPr>
              <p:cNvPr id="1907" name="Google Shape;1907;p81"/>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908" name="Google Shape;1908;p81"/>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9" name="Google Shape;1909;p81"/>
            <p:cNvGrpSpPr/>
            <p:nvPr/>
          </p:nvGrpSpPr>
          <p:grpSpPr>
            <a:xfrm>
              <a:off x="2654821" y="2414345"/>
              <a:ext cx="667570" cy="558731"/>
              <a:chOff x="1397225" y="1637375"/>
              <a:chExt cx="1401575" cy="1228250"/>
            </a:xfrm>
          </p:grpSpPr>
          <p:sp>
            <p:nvSpPr>
              <p:cNvPr id="1910" name="Google Shape;1910;p81"/>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911" name="Google Shape;1911;p81"/>
              <p:cNvGrpSpPr/>
              <p:nvPr/>
            </p:nvGrpSpPr>
            <p:grpSpPr>
              <a:xfrm>
                <a:off x="1397225" y="1637375"/>
                <a:ext cx="1398775" cy="1228250"/>
                <a:chOff x="1397225" y="1637375"/>
                <a:chExt cx="1398775" cy="1228250"/>
              </a:xfrm>
            </p:grpSpPr>
            <p:sp>
              <p:nvSpPr>
                <p:cNvPr id="1912" name="Google Shape;1912;p81"/>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81"/>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14" name="Google Shape;1914;p81"/>
            <p:cNvGrpSpPr/>
            <p:nvPr/>
          </p:nvGrpSpPr>
          <p:grpSpPr>
            <a:xfrm>
              <a:off x="3230417" y="3103734"/>
              <a:ext cx="282982" cy="280332"/>
              <a:chOff x="2605700" y="3152850"/>
              <a:chExt cx="594125" cy="616250"/>
            </a:xfrm>
          </p:grpSpPr>
          <p:sp>
            <p:nvSpPr>
              <p:cNvPr id="1915" name="Google Shape;1915;p81"/>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916" name="Google Shape;1916;p81"/>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917" name="Google Shape;1917;p81"/>
            <p:cNvGrpSpPr/>
            <p:nvPr/>
          </p:nvGrpSpPr>
          <p:grpSpPr>
            <a:xfrm>
              <a:off x="3265985" y="3226989"/>
              <a:ext cx="87151" cy="346202"/>
              <a:chOff x="2680375" y="3423800"/>
              <a:chExt cx="182975" cy="761050"/>
            </a:xfrm>
          </p:grpSpPr>
          <p:sp>
            <p:nvSpPr>
              <p:cNvPr id="1918" name="Google Shape;1918;p81"/>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919" name="Google Shape;1919;p81"/>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0" name="Google Shape;1920;p81"/>
            <p:cNvGrpSpPr/>
            <p:nvPr/>
          </p:nvGrpSpPr>
          <p:grpSpPr>
            <a:xfrm>
              <a:off x="3855466" y="3289811"/>
              <a:ext cx="112514" cy="94210"/>
              <a:chOff x="3918000" y="3561900"/>
              <a:chExt cx="236225" cy="207100"/>
            </a:xfrm>
          </p:grpSpPr>
          <p:sp>
            <p:nvSpPr>
              <p:cNvPr id="1921" name="Google Shape;1921;p81"/>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922" name="Google Shape;1922;p81"/>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3" name="Google Shape;1923;p81"/>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81"/>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81"/>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926" name="Google Shape;1926;p81"/>
            <p:cNvGrpSpPr/>
            <p:nvPr/>
          </p:nvGrpSpPr>
          <p:grpSpPr>
            <a:xfrm>
              <a:off x="2905224" y="2311071"/>
              <a:ext cx="596721" cy="528992"/>
              <a:chOff x="1922950" y="1410350"/>
              <a:chExt cx="1252825" cy="1162875"/>
            </a:xfrm>
          </p:grpSpPr>
          <p:sp>
            <p:nvSpPr>
              <p:cNvPr id="1927" name="Google Shape;1927;p81"/>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81"/>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81"/>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81"/>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81"/>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81"/>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81"/>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81"/>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81"/>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81"/>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81"/>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81"/>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81"/>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81"/>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81"/>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81"/>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943" name="Google Shape;1943;p81"/>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81"/>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81"/>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81"/>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81"/>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81"/>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81"/>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81"/>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81"/>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81"/>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81"/>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81"/>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81"/>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81"/>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81"/>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81"/>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81"/>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81"/>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81"/>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81"/>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63" name="Google Shape;1963;p81"/>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64" name="Google Shape;1964;p81"/>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5" name="Google Shape;1965;p81"/>
            <p:cNvGrpSpPr/>
            <p:nvPr/>
          </p:nvGrpSpPr>
          <p:grpSpPr>
            <a:xfrm>
              <a:off x="3280929" y="3294542"/>
              <a:ext cx="109894" cy="272224"/>
              <a:chOff x="2711750" y="3572300"/>
              <a:chExt cx="230725" cy="598425"/>
            </a:xfrm>
          </p:grpSpPr>
          <p:sp>
            <p:nvSpPr>
              <p:cNvPr id="1966" name="Google Shape;1966;p81"/>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81"/>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8" name="Google Shape;1968;p81"/>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9" name="Google Shape;1969;p81"/>
            <p:cNvGrpSpPr/>
            <p:nvPr/>
          </p:nvGrpSpPr>
          <p:grpSpPr>
            <a:xfrm>
              <a:off x="3790439" y="2408636"/>
              <a:ext cx="73017" cy="75684"/>
              <a:chOff x="3781475" y="1624825"/>
              <a:chExt cx="153300" cy="166375"/>
            </a:xfrm>
          </p:grpSpPr>
          <p:sp>
            <p:nvSpPr>
              <p:cNvPr id="1970" name="Google Shape;1970;p81"/>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81"/>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81"/>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81"/>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4" name="Google Shape;1974;p81"/>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81"/>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81"/>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81"/>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81"/>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81"/>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81"/>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1" name="Google Shape;1981;p81"/>
            <p:cNvGrpSpPr/>
            <p:nvPr/>
          </p:nvGrpSpPr>
          <p:grpSpPr>
            <a:xfrm>
              <a:off x="4403342" y="3107749"/>
              <a:ext cx="316680" cy="101374"/>
              <a:chOff x="5068275" y="3161675"/>
              <a:chExt cx="664875" cy="222850"/>
            </a:xfrm>
          </p:grpSpPr>
          <p:sp>
            <p:nvSpPr>
              <p:cNvPr id="1982" name="Google Shape;1982;p81"/>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81"/>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81"/>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81"/>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81"/>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81"/>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81"/>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81"/>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81"/>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81"/>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81"/>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81"/>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81"/>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81"/>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81"/>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81"/>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81"/>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81"/>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81"/>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81"/>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81"/>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81"/>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81"/>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81"/>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81"/>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81"/>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81"/>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81"/>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81"/>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81"/>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81"/>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81"/>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81"/>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5" name="Google Shape;2015;p81"/>
            <p:cNvGrpSpPr/>
            <p:nvPr/>
          </p:nvGrpSpPr>
          <p:grpSpPr>
            <a:xfrm>
              <a:off x="3697513" y="2707266"/>
              <a:ext cx="59549" cy="79733"/>
              <a:chOff x="3586375" y="2281300"/>
              <a:chExt cx="125025" cy="175275"/>
            </a:xfrm>
          </p:grpSpPr>
          <p:sp>
            <p:nvSpPr>
              <p:cNvPr id="2016" name="Google Shape;2016;p81"/>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81"/>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8" name="Google Shape;2018;p81"/>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9" name="Google Shape;2019;p81"/>
            <p:cNvGrpSpPr/>
            <p:nvPr/>
          </p:nvGrpSpPr>
          <p:grpSpPr>
            <a:xfrm>
              <a:off x="4513224" y="3221724"/>
              <a:ext cx="274563" cy="280321"/>
              <a:chOff x="5298975" y="3412225"/>
              <a:chExt cx="576450" cy="616225"/>
            </a:xfrm>
          </p:grpSpPr>
          <p:sp>
            <p:nvSpPr>
              <p:cNvPr id="2020" name="Google Shape;2020;p81"/>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21" name="Google Shape;2021;p81"/>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2" name="Google Shape;2022;p81"/>
            <p:cNvGrpSpPr/>
            <p:nvPr/>
          </p:nvGrpSpPr>
          <p:grpSpPr>
            <a:xfrm>
              <a:off x="4824403" y="3421846"/>
              <a:ext cx="110132" cy="130647"/>
              <a:chOff x="5952300" y="3852150"/>
              <a:chExt cx="231225" cy="287200"/>
            </a:xfrm>
          </p:grpSpPr>
          <p:sp>
            <p:nvSpPr>
              <p:cNvPr id="2023" name="Google Shape;2023;p81"/>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81"/>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5" name="Google Shape;2025;p81"/>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81"/>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81"/>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81"/>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81"/>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81"/>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81"/>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81"/>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3" name="Google Shape;2033;p81"/>
            <p:cNvGrpSpPr/>
            <p:nvPr/>
          </p:nvGrpSpPr>
          <p:grpSpPr>
            <a:xfrm>
              <a:off x="4295710" y="3079670"/>
              <a:ext cx="14968" cy="27135"/>
              <a:chOff x="4842300" y="3099950"/>
              <a:chExt cx="31425" cy="59650"/>
            </a:xfrm>
          </p:grpSpPr>
          <p:sp>
            <p:nvSpPr>
              <p:cNvPr id="2034" name="Google Shape;2034;p81"/>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81"/>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81"/>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81"/>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8" name="Google Shape;2038;p81"/>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81"/>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81"/>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81"/>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81"/>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81"/>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81"/>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81"/>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6" name="Google Shape;2046;p81"/>
            <p:cNvGrpSpPr/>
            <p:nvPr/>
          </p:nvGrpSpPr>
          <p:grpSpPr>
            <a:xfrm>
              <a:off x="3831056" y="2816010"/>
              <a:ext cx="37378" cy="27612"/>
              <a:chOff x="3866750" y="2520350"/>
              <a:chExt cx="78475" cy="60700"/>
            </a:xfrm>
          </p:grpSpPr>
          <p:sp>
            <p:nvSpPr>
              <p:cNvPr id="2047" name="Google Shape;2047;p81"/>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81"/>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81"/>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81"/>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1" name="Google Shape;2051;p81"/>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81"/>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81"/>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81"/>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81"/>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81"/>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81"/>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81"/>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81"/>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81"/>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81"/>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81"/>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81"/>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81"/>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81"/>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81"/>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81"/>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68" name="Google Shape;2068;p81"/>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81"/>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81"/>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81"/>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81"/>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81"/>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81"/>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81"/>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81"/>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81"/>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81"/>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81"/>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80" name="Google Shape;2080;p81"/>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81"/>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81"/>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81"/>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81"/>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81"/>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81"/>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81"/>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81"/>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81"/>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81"/>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81"/>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81"/>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3" name="Google Shape;2093;p81"/>
            <p:cNvGrpSpPr/>
            <p:nvPr/>
          </p:nvGrpSpPr>
          <p:grpSpPr>
            <a:xfrm>
              <a:off x="3632736" y="3051591"/>
              <a:ext cx="63288" cy="45217"/>
              <a:chOff x="3450375" y="3038225"/>
              <a:chExt cx="132875" cy="99400"/>
            </a:xfrm>
          </p:grpSpPr>
          <p:sp>
            <p:nvSpPr>
              <p:cNvPr id="2094" name="Google Shape;2094;p81"/>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81"/>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6" name="Google Shape;2096;p81"/>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81"/>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81"/>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81"/>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81"/>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81"/>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81"/>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81"/>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81"/>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105" name="Google Shape;2105;p81"/>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81"/>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81"/>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81"/>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81"/>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81"/>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81"/>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81"/>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81"/>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81"/>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115" name="Google Shape;2115;p81"/>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81"/>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81"/>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81"/>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81"/>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81"/>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121" name="Google Shape;2121;p81"/>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81"/>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81"/>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81"/>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81"/>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81"/>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81"/>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81"/>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81"/>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81"/>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1" name="Google Shape;2131;p81"/>
          <p:cNvGrpSpPr/>
          <p:nvPr/>
        </p:nvGrpSpPr>
        <p:grpSpPr>
          <a:xfrm>
            <a:off x="3530618" y="1021765"/>
            <a:ext cx="2078182" cy="1366558"/>
            <a:chOff x="235800" y="830650"/>
            <a:chExt cx="6978450" cy="4588844"/>
          </a:xfrm>
        </p:grpSpPr>
        <p:sp>
          <p:nvSpPr>
            <p:cNvPr id="2132" name="Google Shape;2132;p81"/>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81"/>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81"/>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81"/>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81"/>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81"/>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8" name="Google Shape;2138;p81"/>
          <p:cNvGrpSpPr/>
          <p:nvPr/>
        </p:nvGrpSpPr>
        <p:grpSpPr>
          <a:xfrm>
            <a:off x="719115" y="2852867"/>
            <a:ext cx="2622876" cy="1333540"/>
            <a:chOff x="238125" y="1038125"/>
            <a:chExt cx="7146800" cy="3633625"/>
          </a:xfrm>
        </p:grpSpPr>
        <p:sp>
          <p:nvSpPr>
            <p:cNvPr id="2139" name="Google Shape;2139;p81"/>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81"/>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81"/>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81"/>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81"/>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81"/>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81"/>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81"/>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81"/>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81"/>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81"/>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81"/>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81"/>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81"/>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81"/>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81"/>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81"/>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81"/>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81"/>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81"/>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81"/>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81"/>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81"/>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81"/>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81"/>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81"/>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81"/>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81"/>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81"/>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81"/>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81"/>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81"/>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81"/>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81"/>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81"/>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81"/>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81"/>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81"/>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81"/>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81"/>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81"/>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81"/>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81"/>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81"/>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81"/>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81"/>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81"/>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81"/>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81"/>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81"/>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81"/>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81"/>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81"/>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81"/>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81"/>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81"/>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81"/>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81"/>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81"/>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81"/>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81"/>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81"/>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81"/>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81"/>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81"/>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81"/>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81"/>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81"/>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81"/>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81"/>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81"/>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81"/>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81"/>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81"/>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81"/>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81"/>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81"/>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81"/>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81"/>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81"/>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81"/>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81"/>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81"/>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81"/>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81"/>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81"/>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81"/>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81"/>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81"/>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81"/>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81"/>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81"/>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81"/>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81"/>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81"/>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81"/>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81"/>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81"/>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81"/>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81"/>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81"/>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81"/>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81"/>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81"/>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81"/>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81"/>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81"/>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81"/>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81"/>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81"/>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81"/>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81"/>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81"/>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81"/>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81"/>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81"/>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81"/>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81"/>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81"/>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81"/>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81"/>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81"/>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81"/>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81"/>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81"/>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81"/>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81"/>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81"/>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81"/>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81"/>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81"/>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81"/>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81"/>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81"/>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81"/>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81"/>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81"/>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81"/>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81"/>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81"/>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81"/>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81"/>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81"/>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81"/>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81"/>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81"/>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81"/>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81"/>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81"/>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81"/>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81"/>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81"/>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81"/>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81"/>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81"/>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81"/>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81"/>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81"/>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81"/>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81"/>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81"/>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81"/>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81"/>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81"/>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81"/>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81"/>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81"/>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81"/>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81"/>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81"/>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81"/>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81"/>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81"/>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81"/>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81"/>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81"/>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81"/>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81"/>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81"/>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81"/>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81"/>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81"/>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81"/>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81"/>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81"/>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81"/>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81"/>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81"/>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81"/>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81"/>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81"/>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81"/>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81"/>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81"/>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81"/>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81"/>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81"/>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81"/>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81"/>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81"/>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81"/>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81"/>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81"/>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81"/>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81"/>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81"/>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81"/>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81"/>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81"/>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81"/>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81"/>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81"/>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81"/>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81"/>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81"/>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81"/>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81"/>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81"/>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81"/>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81"/>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81"/>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81"/>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81"/>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81"/>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81"/>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81"/>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81"/>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81"/>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81"/>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81"/>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81"/>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81"/>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81"/>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81"/>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81"/>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81"/>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81"/>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81"/>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81"/>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81"/>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81"/>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81"/>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81"/>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81"/>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81"/>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81"/>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81"/>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81"/>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81"/>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81"/>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81"/>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81"/>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81"/>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81"/>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81"/>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81"/>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81"/>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81"/>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81"/>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81"/>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81"/>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81"/>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81"/>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81"/>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81"/>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81"/>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81"/>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81"/>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81"/>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81"/>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81"/>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81"/>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81"/>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81"/>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81"/>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81"/>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81"/>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81"/>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81"/>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81"/>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81"/>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81"/>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81"/>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81"/>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81"/>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81"/>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81"/>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81"/>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81"/>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81"/>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81"/>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81"/>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81"/>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81"/>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81"/>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81"/>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81"/>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81"/>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81"/>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81"/>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81"/>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81"/>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81"/>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81"/>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81"/>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81"/>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81"/>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81"/>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81"/>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81"/>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81"/>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81"/>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81"/>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81"/>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81"/>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81"/>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81"/>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81"/>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81"/>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81"/>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81"/>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81"/>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81"/>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81"/>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81"/>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81"/>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81"/>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81"/>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81"/>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81"/>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81"/>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81"/>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81"/>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81"/>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81"/>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81"/>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81"/>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81"/>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81"/>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81"/>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81"/>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81"/>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81"/>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81"/>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81"/>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81"/>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81"/>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81"/>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81"/>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81"/>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81"/>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81"/>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81"/>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81"/>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81"/>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81"/>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81"/>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81"/>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81"/>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81"/>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81"/>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81"/>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81"/>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81"/>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81"/>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81"/>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81"/>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81"/>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81"/>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81"/>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81"/>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81"/>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81"/>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81"/>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81"/>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81"/>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81"/>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81"/>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81"/>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81"/>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81"/>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81"/>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81"/>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81"/>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81"/>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81"/>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81"/>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81"/>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81"/>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81"/>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81"/>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81"/>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81"/>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81"/>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81"/>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81"/>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81"/>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81"/>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81"/>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81"/>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81"/>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81"/>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81"/>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81"/>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81"/>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81"/>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81"/>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81"/>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81"/>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81"/>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81"/>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81"/>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81"/>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81"/>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81"/>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81"/>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81"/>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81"/>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81"/>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81"/>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81"/>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81"/>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81"/>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81"/>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81"/>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81"/>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81"/>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81"/>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81"/>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81"/>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81"/>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81"/>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81"/>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81"/>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81"/>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81"/>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81"/>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81"/>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81"/>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81"/>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81"/>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81"/>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81"/>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81"/>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81"/>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81"/>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81"/>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81"/>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81"/>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81"/>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81"/>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81"/>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81"/>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81"/>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81"/>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81"/>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81"/>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81"/>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81"/>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81"/>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81"/>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81"/>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81"/>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81"/>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81"/>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81"/>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81"/>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81"/>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81"/>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81"/>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81"/>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81"/>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81"/>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81"/>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81"/>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81"/>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81"/>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81"/>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81"/>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81"/>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81"/>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81"/>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81"/>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81"/>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81"/>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81"/>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81"/>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81"/>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81"/>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81"/>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81"/>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81"/>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81"/>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81"/>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81"/>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81"/>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81"/>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81"/>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81"/>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81"/>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81"/>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81"/>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81"/>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81"/>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81"/>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81"/>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81"/>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81"/>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81"/>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81"/>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81"/>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81"/>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81"/>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81"/>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81"/>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81"/>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81"/>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81"/>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81"/>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81"/>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81"/>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81"/>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81"/>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81"/>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81"/>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81"/>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81"/>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81"/>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81"/>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81"/>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81"/>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81"/>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81"/>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81"/>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81"/>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81"/>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81"/>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81"/>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81"/>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81"/>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81"/>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81"/>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81"/>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81"/>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81"/>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81"/>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81"/>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81"/>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81"/>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81"/>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81"/>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81"/>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81"/>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81"/>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81"/>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81"/>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81"/>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81"/>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81"/>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81"/>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81"/>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81"/>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81"/>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81"/>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81"/>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81"/>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81"/>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81"/>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81"/>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81"/>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81"/>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81"/>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81"/>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81"/>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81"/>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81"/>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81"/>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81"/>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81"/>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81"/>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81"/>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81"/>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81"/>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81"/>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81"/>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81"/>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81"/>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81"/>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81"/>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81"/>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81"/>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81"/>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81"/>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81"/>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81"/>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81"/>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81"/>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81"/>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81"/>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81"/>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81"/>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81"/>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81"/>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81"/>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81"/>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81"/>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81"/>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81"/>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81"/>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81"/>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81"/>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81"/>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81"/>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81"/>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81"/>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81"/>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81"/>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81"/>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81"/>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81"/>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81"/>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81"/>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81"/>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81"/>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81"/>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81"/>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81"/>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81"/>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81"/>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81"/>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81"/>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81"/>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81"/>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81"/>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81"/>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81"/>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81"/>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81"/>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81"/>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81"/>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81"/>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81"/>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81"/>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81"/>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81"/>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81"/>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81"/>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81"/>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81"/>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81"/>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81"/>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81"/>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81"/>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81"/>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81"/>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81"/>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81"/>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81"/>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81"/>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81"/>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81"/>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81"/>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81"/>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81"/>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81"/>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81"/>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81"/>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81"/>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81"/>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81"/>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81"/>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81"/>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81"/>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81"/>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81"/>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81"/>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81"/>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81"/>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81"/>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81"/>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81"/>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81"/>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81"/>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81"/>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81"/>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81"/>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81"/>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81"/>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81"/>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81"/>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81"/>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81"/>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81"/>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81"/>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81"/>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81"/>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81"/>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81"/>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81"/>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81"/>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81"/>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81"/>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81"/>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81"/>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81"/>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81"/>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81"/>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81"/>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81"/>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81"/>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81"/>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81"/>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81"/>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81"/>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81"/>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81"/>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81"/>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81"/>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81"/>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81"/>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81"/>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81"/>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81"/>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81"/>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81"/>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81"/>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81"/>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81"/>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81"/>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81"/>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81"/>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81"/>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81"/>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81"/>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81"/>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81"/>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81"/>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81"/>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81"/>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81"/>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81"/>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81"/>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81"/>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81"/>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81"/>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81"/>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81"/>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81"/>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81"/>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81"/>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81"/>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81"/>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81"/>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81"/>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81"/>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81"/>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81"/>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81"/>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81"/>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81"/>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81"/>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81"/>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81"/>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81"/>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81"/>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81"/>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81"/>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81"/>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81"/>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81"/>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81"/>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81"/>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81"/>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81"/>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81"/>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81"/>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81"/>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81"/>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81"/>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81"/>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81"/>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81"/>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81"/>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81"/>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81"/>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81"/>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81"/>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81"/>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81"/>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81"/>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81"/>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81"/>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81"/>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81"/>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81"/>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81"/>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81"/>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81"/>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81"/>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81"/>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81"/>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81"/>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81"/>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81"/>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81"/>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81"/>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81"/>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81"/>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81"/>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81"/>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81"/>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81"/>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81"/>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81"/>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81"/>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81"/>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81"/>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81"/>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81"/>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81"/>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81"/>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81"/>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81"/>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81"/>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81"/>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81"/>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81"/>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81"/>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81"/>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81"/>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81"/>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81"/>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81"/>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81"/>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81"/>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81"/>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81"/>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81"/>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81"/>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81"/>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81"/>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81"/>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81"/>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81"/>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81"/>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81"/>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81"/>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81"/>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81"/>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81"/>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81"/>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81"/>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81"/>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81"/>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81"/>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81"/>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81"/>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81"/>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81"/>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81"/>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81"/>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81"/>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81"/>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81"/>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81"/>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81"/>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81"/>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81"/>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81"/>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81"/>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81"/>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81"/>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81"/>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81"/>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81"/>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81"/>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81"/>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81"/>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81"/>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81"/>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81"/>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81"/>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81"/>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81"/>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81"/>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81"/>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81"/>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81"/>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81"/>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81"/>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81"/>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81"/>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81"/>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81"/>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81"/>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81"/>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81"/>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81"/>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81"/>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81"/>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81"/>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81"/>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81"/>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81"/>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81"/>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81"/>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81"/>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81"/>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81"/>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81"/>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81"/>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81"/>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81"/>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81"/>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81"/>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81"/>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81"/>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81"/>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81"/>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81"/>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81"/>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81"/>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81"/>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81"/>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81"/>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81"/>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81"/>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81"/>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81"/>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81"/>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81"/>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81"/>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81"/>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81"/>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81"/>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81"/>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81"/>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81"/>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81"/>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81"/>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81"/>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81"/>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81"/>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81"/>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81"/>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81"/>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81"/>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81"/>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81"/>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81"/>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81"/>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81"/>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81"/>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81"/>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81"/>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81"/>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81"/>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81"/>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81"/>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81"/>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81"/>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81"/>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81"/>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81"/>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81"/>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81"/>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81"/>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81"/>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81"/>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81"/>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81"/>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81"/>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81"/>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81"/>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81"/>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81"/>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81"/>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81"/>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81"/>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81"/>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81"/>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81"/>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81"/>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81"/>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81"/>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81"/>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81"/>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81"/>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81"/>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81"/>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81"/>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81"/>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81"/>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81"/>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81"/>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81"/>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81"/>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81"/>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81"/>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81"/>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81"/>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81"/>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81"/>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81"/>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81"/>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81"/>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81"/>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81"/>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81"/>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81"/>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81"/>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81"/>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81"/>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81"/>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81"/>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81"/>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81"/>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81"/>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81"/>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81"/>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81"/>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81"/>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81"/>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81"/>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81"/>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81"/>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81"/>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81"/>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81"/>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81"/>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81"/>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81"/>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81"/>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81"/>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81"/>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81"/>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81"/>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81"/>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81"/>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81"/>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81"/>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81"/>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81"/>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81"/>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81"/>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81"/>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81"/>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81"/>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81"/>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81"/>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81"/>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81"/>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81"/>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81"/>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81"/>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81"/>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81"/>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81"/>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81"/>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81"/>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81"/>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81"/>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81"/>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81"/>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81"/>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81"/>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81"/>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81"/>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81"/>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81"/>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81"/>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81"/>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81"/>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81"/>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81"/>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81"/>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81"/>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81"/>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81"/>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81"/>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81"/>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81"/>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81"/>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81"/>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81"/>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81"/>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81"/>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81"/>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81"/>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81"/>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81"/>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81"/>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81"/>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81"/>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81"/>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81"/>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81"/>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81"/>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81"/>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81"/>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81"/>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81"/>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81"/>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81"/>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81"/>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81"/>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81"/>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81"/>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81"/>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81"/>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81"/>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81"/>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81"/>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81"/>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81"/>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81"/>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81"/>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81"/>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81"/>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81"/>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81"/>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81"/>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81"/>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81"/>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81"/>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81"/>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81"/>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81"/>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81"/>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81"/>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81"/>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81"/>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81"/>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81"/>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81"/>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81"/>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81"/>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81"/>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81"/>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81"/>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81"/>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81"/>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81"/>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81"/>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81"/>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81"/>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81"/>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81"/>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81"/>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81"/>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81"/>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81"/>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81"/>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81"/>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81"/>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81"/>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81"/>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81"/>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81"/>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81"/>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81"/>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81"/>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81"/>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81"/>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81"/>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81"/>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81"/>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81"/>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81"/>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81"/>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81"/>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81"/>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81"/>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81"/>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81"/>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81"/>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81"/>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81"/>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81"/>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81"/>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81"/>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81"/>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81"/>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81"/>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81"/>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1"/>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81"/>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1"/>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81"/>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81"/>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81"/>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81"/>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81"/>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81"/>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81"/>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81"/>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81"/>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1"/>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81"/>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81"/>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81"/>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81"/>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81"/>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81"/>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81"/>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81"/>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81"/>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81"/>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81"/>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81"/>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81"/>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81"/>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81"/>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81"/>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81"/>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81"/>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81"/>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81"/>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81"/>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81"/>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81"/>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81"/>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81"/>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81"/>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81"/>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81"/>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81"/>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81"/>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81"/>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81"/>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81"/>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81"/>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81"/>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81"/>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81"/>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81"/>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81"/>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81"/>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81"/>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81"/>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81"/>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81"/>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81"/>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81"/>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81"/>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81"/>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81"/>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81"/>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81"/>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81"/>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81"/>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81"/>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81"/>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81"/>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81"/>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81"/>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81"/>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81"/>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81"/>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81"/>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81"/>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81"/>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81"/>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81"/>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81"/>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81"/>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81"/>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81"/>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81"/>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81"/>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81"/>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81"/>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81"/>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81"/>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81"/>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81"/>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81"/>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81"/>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81"/>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81"/>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81"/>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81"/>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81"/>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81"/>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81"/>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81"/>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81"/>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81"/>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81"/>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81"/>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81"/>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81"/>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81"/>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81"/>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81"/>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81"/>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81"/>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81"/>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81"/>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81"/>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81"/>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81"/>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81"/>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81"/>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81"/>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81"/>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81"/>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81"/>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81"/>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81"/>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81"/>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81"/>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81"/>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81"/>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81"/>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81"/>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81"/>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81"/>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81"/>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81"/>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81"/>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81"/>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81"/>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81"/>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81"/>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81"/>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81"/>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81"/>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81"/>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81"/>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81"/>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81"/>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81"/>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81"/>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81"/>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81"/>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81"/>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81"/>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81"/>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81"/>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81"/>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81"/>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81"/>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81"/>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81"/>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81"/>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81"/>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81"/>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81"/>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81"/>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81"/>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81"/>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81"/>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81"/>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81"/>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81"/>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81"/>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81"/>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81"/>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81"/>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81"/>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81"/>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81"/>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81"/>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81"/>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81"/>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81"/>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81"/>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81"/>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81"/>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81"/>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81"/>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81"/>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81"/>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81"/>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81"/>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81"/>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81"/>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81"/>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81"/>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81"/>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81"/>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81"/>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81"/>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81"/>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81"/>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81"/>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81"/>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81"/>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81"/>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81"/>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81"/>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81"/>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81"/>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81"/>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81"/>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81"/>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81"/>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81"/>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81"/>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81"/>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81"/>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81"/>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81"/>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81"/>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81"/>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81"/>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81"/>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81"/>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81"/>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81"/>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81"/>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81"/>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81"/>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81"/>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81"/>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81"/>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81"/>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81"/>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81"/>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81"/>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81"/>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81"/>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81"/>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81"/>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81"/>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81"/>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81"/>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81"/>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81"/>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81"/>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81"/>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81"/>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81"/>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81"/>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81"/>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81"/>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81"/>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81"/>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81"/>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81"/>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81"/>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81"/>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81"/>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81"/>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81"/>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81"/>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81"/>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81"/>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81"/>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81"/>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81"/>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81"/>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81"/>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81"/>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81"/>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81"/>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81"/>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81"/>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81"/>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81"/>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81"/>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81"/>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81"/>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81"/>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81"/>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81"/>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81"/>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81"/>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81"/>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81"/>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81"/>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81"/>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81"/>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81"/>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81"/>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81"/>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81"/>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81"/>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81"/>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81"/>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81"/>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81"/>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81"/>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81"/>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81"/>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81"/>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81"/>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81"/>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81"/>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81"/>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81"/>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81"/>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81"/>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81"/>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81"/>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81"/>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81"/>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81"/>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81"/>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81"/>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81"/>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81"/>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81"/>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81"/>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81"/>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81"/>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81"/>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81"/>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81"/>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81"/>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81"/>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81"/>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81"/>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81"/>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81"/>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81"/>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81"/>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81"/>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81"/>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81"/>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81"/>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81"/>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81"/>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81"/>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81"/>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81"/>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81"/>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81"/>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81"/>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81"/>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81"/>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81"/>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81"/>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81"/>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81"/>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81"/>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81"/>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81"/>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81"/>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81"/>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81"/>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81"/>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81"/>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81"/>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81"/>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81"/>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81"/>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81"/>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81"/>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81"/>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81"/>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81"/>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81"/>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81"/>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81"/>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81"/>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81"/>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81"/>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81"/>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81"/>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81"/>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81"/>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81"/>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81"/>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81"/>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81"/>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81"/>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81"/>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81"/>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81"/>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81"/>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1" name="Google Shape;3711;p81"/>
          <p:cNvGrpSpPr/>
          <p:nvPr/>
        </p:nvGrpSpPr>
        <p:grpSpPr>
          <a:xfrm>
            <a:off x="5834043" y="994977"/>
            <a:ext cx="2590840" cy="1380235"/>
            <a:chOff x="233350" y="949250"/>
            <a:chExt cx="7137300" cy="3802300"/>
          </a:xfrm>
        </p:grpSpPr>
        <p:sp>
          <p:nvSpPr>
            <p:cNvPr id="3712" name="Google Shape;3712;p81"/>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81"/>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81"/>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81"/>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81"/>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81"/>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81"/>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81"/>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81"/>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81"/>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81"/>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81"/>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81"/>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81"/>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81"/>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81"/>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81"/>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81"/>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81"/>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81"/>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81"/>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81"/>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81"/>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81"/>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81"/>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81"/>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81"/>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81"/>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81"/>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81"/>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81"/>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81"/>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81"/>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81"/>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81"/>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81"/>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81"/>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81"/>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81"/>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81"/>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81"/>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81"/>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81"/>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81"/>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81"/>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81"/>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81"/>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81"/>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81"/>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81"/>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81"/>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3" name="Google Shape;3763;p81"/>
          <p:cNvGrpSpPr/>
          <p:nvPr/>
        </p:nvGrpSpPr>
        <p:grpSpPr>
          <a:xfrm>
            <a:off x="7648472" y="3039750"/>
            <a:ext cx="104231" cy="320340"/>
            <a:chOff x="7564426" y="3224343"/>
            <a:chExt cx="119985" cy="368801"/>
          </a:xfrm>
        </p:grpSpPr>
        <p:sp>
          <p:nvSpPr>
            <p:cNvPr id="3764" name="Google Shape;3764;p81"/>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81"/>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6" name="Google Shape;3766;p81"/>
          <p:cNvGrpSpPr/>
          <p:nvPr/>
        </p:nvGrpSpPr>
        <p:grpSpPr>
          <a:xfrm>
            <a:off x="7347961" y="3033852"/>
            <a:ext cx="189489" cy="332132"/>
            <a:chOff x="8370831" y="3202002"/>
            <a:chExt cx="218129" cy="382376"/>
          </a:xfrm>
        </p:grpSpPr>
        <p:sp>
          <p:nvSpPr>
            <p:cNvPr id="3767" name="Google Shape;3767;p81"/>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81"/>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9" name="Google Shape;3769;p81"/>
          <p:cNvGrpSpPr/>
          <p:nvPr/>
        </p:nvGrpSpPr>
        <p:grpSpPr>
          <a:xfrm>
            <a:off x="8071350" y="3444984"/>
            <a:ext cx="309429" cy="267000"/>
            <a:chOff x="6742064" y="3750480"/>
            <a:chExt cx="399315" cy="344560"/>
          </a:xfrm>
        </p:grpSpPr>
        <p:sp>
          <p:nvSpPr>
            <p:cNvPr id="3770" name="Google Shape;3770;p81"/>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81"/>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2" name="Google Shape;3772;p81"/>
          <p:cNvGrpSpPr/>
          <p:nvPr/>
        </p:nvGrpSpPr>
        <p:grpSpPr>
          <a:xfrm>
            <a:off x="7610369" y="3796031"/>
            <a:ext cx="180437" cy="281608"/>
            <a:chOff x="7248525" y="3739696"/>
            <a:chExt cx="230531" cy="359790"/>
          </a:xfrm>
        </p:grpSpPr>
        <p:sp>
          <p:nvSpPr>
            <p:cNvPr id="3773" name="Google Shape;3773;p81"/>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81"/>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5" name="Google Shape;3775;p81"/>
          <p:cNvGrpSpPr/>
          <p:nvPr/>
        </p:nvGrpSpPr>
        <p:grpSpPr>
          <a:xfrm>
            <a:off x="7856288" y="3439255"/>
            <a:ext cx="162896" cy="278710"/>
            <a:chOff x="7601242" y="3729267"/>
            <a:chExt cx="222566" cy="380803"/>
          </a:xfrm>
        </p:grpSpPr>
        <p:sp>
          <p:nvSpPr>
            <p:cNvPr id="3776" name="Google Shape;3776;p81"/>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81"/>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8" name="Google Shape;3778;p81"/>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9" name="Google Shape;3779;p81"/>
          <p:cNvGrpSpPr/>
          <p:nvPr/>
        </p:nvGrpSpPr>
        <p:grpSpPr>
          <a:xfrm>
            <a:off x="7345934" y="3440396"/>
            <a:ext cx="193543" cy="275990"/>
            <a:chOff x="8304647" y="3738687"/>
            <a:chExt cx="225076" cy="320956"/>
          </a:xfrm>
        </p:grpSpPr>
        <p:sp>
          <p:nvSpPr>
            <p:cNvPr id="3780" name="Google Shape;3780;p81"/>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81"/>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81"/>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3" name="Google Shape;3783;p81"/>
          <p:cNvGrpSpPr/>
          <p:nvPr/>
        </p:nvGrpSpPr>
        <p:grpSpPr>
          <a:xfrm>
            <a:off x="7618426" y="3440396"/>
            <a:ext cx="178492" cy="275990"/>
            <a:chOff x="8615101" y="3738687"/>
            <a:chExt cx="207573" cy="320956"/>
          </a:xfrm>
        </p:grpSpPr>
        <p:sp>
          <p:nvSpPr>
            <p:cNvPr id="3784" name="Google Shape;3784;p81"/>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81"/>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81"/>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7" name="Google Shape;3787;p81"/>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8" name="Google Shape;3788;p81"/>
          <p:cNvGrpSpPr/>
          <p:nvPr/>
        </p:nvGrpSpPr>
        <p:grpSpPr>
          <a:xfrm>
            <a:off x="6013131" y="3561884"/>
            <a:ext cx="557670" cy="511283"/>
            <a:chOff x="6015419" y="3716859"/>
            <a:chExt cx="557671" cy="511283"/>
          </a:xfrm>
        </p:grpSpPr>
        <p:sp>
          <p:nvSpPr>
            <p:cNvPr id="3789" name="Google Shape;3789;p81"/>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0" name="Google Shape;3790;p81"/>
            <p:cNvGrpSpPr/>
            <p:nvPr/>
          </p:nvGrpSpPr>
          <p:grpSpPr>
            <a:xfrm>
              <a:off x="6036094" y="3716980"/>
              <a:ext cx="529860" cy="510468"/>
              <a:chOff x="6036094" y="3716980"/>
              <a:chExt cx="529860" cy="510468"/>
            </a:xfrm>
          </p:grpSpPr>
          <p:sp>
            <p:nvSpPr>
              <p:cNvPr id="3791" name="Google Shape;3791;p81"/>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81"/>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81"/>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81"/>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81"/>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81"/>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81"/>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81"/>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81"/>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81"/>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01" name="Google Shape;3801;p81"/>
          <p:cNvGrpSpPr/>
          <p:nvPr/>
        </p:nvGrpSpPr>
        <p:grpSpPr>
          <a:xfrm>
            <a:off x="6642016" y="2918653"/>
            <a:ext cx="576302" cy="511871"/>
            <a:chOff x="6644304" y="3073628"/>
            <a:chExt cx="576302" cy="511871"/>
          </a:xfrm>
        </p:grpSpPr>
        <p:sp>
          <p:nvSpPr>
            <p:cNvPr id="3802" name="Google Shape;3802;p81"/>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3" name="Google Shape;3803;p81"/>
            <p:cNvGrpSpPr/>
            <p:nvPr/>
          </p:nvGrpSpPr>
          <p:grpSpPr>
            <a:xfrm>
              <a:off x="6712169" y="3085440"/>
              <a:ext cx="481622" cy="494913"/>
              <a:chOff x="6712169" y="3085440"/>
              <a:chExt cx="481622" cy="494913"/>
            </a:xfrm>
          </p:grpSpPr>
          <p:sp>
            <p:nvSpPr>
              <p:cNvPr id="3804" name="Google Shape;3804;p81"/>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81"/>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81"/>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81"/>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81"/>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9" name="Google Shape;3809;p81"/>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81"/>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81"/>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2" name="Google Shape;3812;p81"/>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3" name="Google Shape;3813;p81"/>
          <p:cNvGrpSpPr/>
          <p:nvPr/>
        </p:nvGrpSpPr>
        <p:grpSpPr>
          <a:xfrm>
            <a:off x="6649867" y="3561648"/>
            <a:ext cx="560631" cy="511352"/>
            <a:chOff x="6652154" y="3716623"/>
            <a:chExt cx="560631" cy="511352"/>
          </a:xfrm>
        </p:grpSpPr>
        <p:sp>
          <p:nvSpPr>
            <p:cNvPr id="3814" name="Google Shape;3814;p81"/>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5" name="Google Shape;3815;p81"/>
            <p:cNvGrpSpPr/>
            <p:nvPr/>
          </p:nvGrpSpPr>
          <p:grpSpPr>
            <a:xfrm>
              <a:off x="6669657" y="3716715"/>
              <a:ext cx="466779" cy="464290"/>
              <a:chOff x="6669657" y="3716715"/>
              <a:chExt cx="466779" cy="464290"/>
            </a:xfrm>
          </p:grpSpPr>
          <p:sp>
            <p:nvSpPr>
              <p:cNvPr id="3816" name="Google Shape;3816;p81"/>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81"/>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81"/>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81"/>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81"/>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81"/>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81"/>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81"/>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81"/>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81"/>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81"/>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81"/>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81"/>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29" name="Google Shape;3829;p81"/>
          <p:cNvGrpSpPr/>
          <p:nvPr/>
        </p:nvGrpSpPr>
        <p:grpSpPr>
          <a:xfrm>
            <a:off x="7843958" y="3843056"/>
            <a:ext cx="187557" cy="187557"/>
            <a:chOff x="8565775" y="671075"/>
            <a:chExt cx="441000" cy="441000"/>
          </a:xfrm>
        </p:grpSpPr>
        <p:sp>
          <p:nvSpPr>
            <p:cNvPr id="3830" name="Google Shape;3830;p81"/>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81"/>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2" name="Google Shape;3832;p81"/>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81"/>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4" name="Google Shape;3834;p81"/>
          <p:cNvGrpSpPr/>
          <p:nvPr/>
        </p:nvGrpSpPr>
        <p:grpSpPr>
          <a:xfrm>
            <a:off x="5997813" y="2921275"/>
            <a:ext cx="587871" cy="512373"/>
            <a:chOff x="6000100" y="3076250"/>
            <a:chExt cx="587871" cy="512373"/>
          </a:xfrm>
        </p:grpSpPr>
        <p:sp>
          <p:nvSpPr>
            <p:cNvPr id="3835" name="Google Shape;3835;p81"/>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6" name="Google Shape;3836;p81"/>
            <p:cNvGrpSpPr/>
            <p:nvPr/>
          </p:nvGrpSpPr>
          <p:grpSpPr>
            <a:xfrm>
              <a:off x="6031360" y="3076713"/>
              <a:ext cx="539107" cy="480965"/>
              <a:chOff x="6031360" y="3076713"/>
              <a:chExt cx="539107" cy="480965"/>
            </a:xfrm>
          </p:grpSpPr>
          <p:sp>
            <p:nvSpPr>
              <p:cNvPr id="3837" name="Google Shape;3837;p81"/>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81"/>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81"/>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81"/>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81"/>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81"/>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81"/>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44" name="Google Shape;3844;p81"/>
          <p:cNvGrpSpPr/>
          <p:nvPr/>
        </p:nvGrpSpPr>
        <p:grpSpPr>
          <a:xfrm>
            <a:off x="3574273" y="2854307"/>
            <a:ext cx="2241344" cy="1330656"/>
            <a:chOff x="3597785" y="3065882"/>
            <a:chExt cx="2241344" cy="1330656"/>
          </a:xfrm>
        </p:grpSpPr>
        <p:grpSp>
          <p:nvGrpSpPr>
            <p:cNvPr id="3845" name="Google Shape;3845;p81"/>
            <p:cNvGrpSpPr/>
            <p:nvPr/>
          </p:nvGrpSpPr>
          <p:grpSpPr>
            <a:xfrm>
              <a:off x="5296908" y="3937355"/>
              <a:ext cx="143198" cy="32380"/>
              <a:chOff x="5296908" y="3937355"/>
              <a:chExt cx="143198" cy="32380"/>
            </a:xfrm>
          </p:grpSpPr>
          <p:sp>
            <p:nvSpPr>
              <p:cNvPr id="3846" name="Google Shape;3846;p81"/>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7" name="Google Shape;3847;p81"/>
              <p:cNvGrpSpPr/>
              <p:nvPr/>
            </p:nvGrpSpPr>
            <p:grpSpPr>
              <a:xfrm>
                <a:off x="5402331" y="3937355"/>
                <a:ext cx="37776" cy="32380"/>
                <a:chOff x="5402331" y="3937355"/>
                <a:chExt cx="37776" cy="32380"/>
              </a:xfrm>
            </p:grpSpPr>
            <p:sp>
              <p:nvSpPr>
                <p:cNvPr id="3848" name="Google Shape;3848;p81"/>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81"/>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0" name="Google Shape;3850;p81"/>
              <p:cNvGrpSpPr/>
              <p:nvPr/>
            </p:nvGrpSpPr>
            <p:grpSpPr>
              <a:xfrm>
                <a:off x="5296908" y="3937355"/>
                <a:ext cx="37783" cy="32380"/>
                <a:chOff x="5296908" y="3937355"/>
                <a:chExt cx="37783" cy="32380"/>
              </a:xfrm>
            </p:grpSpPr>
            <p:sp>
              <p:nvSpPr>
                <p:cNvPr id="3851" name="Google Shape;3851;p81"/>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81"/>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53" name="Google Shape;3853;p81"/>
            <p:cNvGrpSpPr/>
            <p:nvPr/>
          </p:nvGrpSpPr>
          <p:grpSpPr>
            <a:xfrm>
              <a:off x="4724163" y="3119631"/>
              <a:ext cx="120838" cy="84218"/>
              <a:chOff x="4724163" y="3119631"/>
              <a:chExt cx="120838" cy="84218"/>
            </a:xfrm>
          </p:grpSpPr>
          <p:grpSp>
            <p:nvGrpSpPr>
              <p:cNvPr id="3854" name="Google Shape;3854;p81"/>
              <p:cNvGrpSpPr/>
              <p:nvPr/>
            </p:nvGrpSpPr>
            <p:grpSpPr>
              <a:xfrm>
                <a:off x="4746712" y="3132773"/>
                <a:ext cx="86869" cy="56424"/>
                <a:chOff x="4746712" y="3132773"/>
                <a:chExt cx="86869" cy="56424"/>
              </a:xfrm>
            </p:grpSpPr>
            <p:sp>
              <p:nvSpPr>
                <p:cNvPr id="3855" name="Google Shape;3855;p81"/>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81"/>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7" name="Google Shape;3857;p81"/>
              <p:cNvGrpSpPr/>
              <p:nvPr/>
            </p:nvGrpSpPr>
            <p:grpSpPr>
              <a:xfrm>
                <a:off x="4773634" y="3143336"/>
                <a:ext cx="37776" cy="32451"/>
                <a:chOff x="4773634" y="3143336"/>
                <a:chExt cx="37776" cy="32451"/>
              </a:xfrm>
            </p:grpSpPr>
            <p:sp>
              <p:nvSpPr>
                <p:cNvPr id="3858" name="Google Shape;3858;p81"/>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81"/>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0" name="Google Shape;3860;p81"/>
              <p:cNvGrpSpPr/>
              <p:nvPr/>
            </p:nvGrpSpPr>
            <p:grpSpPr>
              <a:xfrm>
                <a:off x="4724163" y="3131248"/>
                <a:ext cx="37776" cy="32459"/>
                <a:chOff x="4724163" y="3131248"/>
                <a:chExt cx="37776" cy="32459"/>
              </a:xfrm>
            </p:grpSpPr>
            <p:sp>
              <p:nvSpPr>
                <p:cNvPr id="3861" name="Google Shape;3861;p81"/>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81"/>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3" name="Google Shape;3863;p81"/>
              <p:cNvGrpSpPr/>
              <p:nvPr/>
            </p:nvGrpSpPr>
            <p:grpSpPr>
              <a:xfrm>
                <a:off x="4755081" y="3176054"/>
                <a:ext cx="32357" cy="27795"/>
                <a:chOff x="4755081" y="3176054"/>
                <a:chExt cx="32357" cy="27795"/>
              </a:xfrm>
            </p:grpSpPr>
            <p:sp>
              <p:nvSpPr>
                <p:cNvPr id="3864" name="Google Shape;3864;p81"/>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81"/>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6" name="Google Shape;3866;p81"/>
              <p:cNvGrpSpPr/>
              <p:nvPr/>
            </p:nvGrpSpPr>
            <p:grpSpPr>
              <a:xfrm>
                <a:off x="4812550" y="3119631"/>
                <a:ext cx="32451" cy="27803"/>
                <a:chOff x="4812550" y="3119631"/>
                <a:chExt cx="32451" cy="27803"/>
              </a:xfrm>
            </p:grpSpPr>
            <p:sp>
              <p:nvSpPr>
                <p:cNvPr id="3867" name="Google Shape;3867;p81"/>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81"/>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9" name="Google Shape;3869;p81"/>
            <p:cNvGrpSpPr/>
            <p:nvPr/>
          </p:nvGrpSpPr>
          <p:grpSpPr>
            <a:xfrm>
              <a:off x="5382826" y="4027197"/>
              <a:ext cx="268967" cy="250422"/>
              <a:chOff x="5382826" y="4027197"/>
              <a:chExt cx="268967" cy="250422"/>
            </a:xfrm>
          </p:grpSpPr>
          <p:grpSp>
            <p:nvGrpSpPr>
              <p:cNvPr id="3870" name="Google Shape;3870;p81"/>
              <p:cNvGrpSpPr/>
              <p:nvPr/>
            </p:nvGrpSpPr>
            <p:grpSpPr>
              <a:xfrm>
                <a:off x="5405280" y="4042510"/>
                <a:ext cx="237570" cy="218647"/>
                <a:chOff x="5405280" y="4042510"/>
                <a:chExt cx="237570" cy="218647"/>
              </a:xfrm>
            </p:grpSpPr>
            <p:sp>
              <p:nvSpPr>
                <p:cNvPr id="3871" name="Google Shape;3871;p81"/>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81"/>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81"/>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81"/>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81"/>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81"/>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7" name="Google Shape;3877;p81"/>
              <p:cNvGrpSpPr/>
              <p:nvPr/>
            </p:nvGrpSpPr>
            <p:grpSpPr>
              <a:xfrm>
                <a:off x="5382826" y="4125549"/>
                <a:ext cx="37776" cy="32380"/>
                <a:chOff x="5382826" y="4125549"/>
                <a:chExt cx="37776" cy="32380"/>
              </a:xfrm>
            </p:grpSpPr>
            <p:sp>
              <p:nvSpPr>
                <p:cNvPr id="3878" name="Google Shape;3878;p81"/>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81"/>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0" name="Google Shape;3880;p81"/>
              <p:cNvGrpSpPr/>
              <p:nvPr/>
            </p:nvGrpSpPr>
            <p:grpSpPr>
              <a:xfrm>
                <a:off x="5475680" y="4195587"/>
                <a:ext cx="37783" cy="32364"/>
                <a:chOff x="5475680" y="4195587"/>
                <a:chExt cx="37783" cy="32364"/>
              </a:xfrm>
            </p:grpSpPr>
            <p:sp>
              <p:nvSpPr>
                <p:cNvPr id="3881" name="Google Shape;3881;p81"/>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81"/>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81"/>
              <p:cNvGrpSpPr/>
              <p:nvPr/>
            </p:nvGrpSpPr>
            <p:grpSpPr>
              <a:xfrm>
                <a:off x="5532575" y="4027197"/>
                <a:ext cx="33308" cy="32262"/>
                <a:chOff x="5532575" y="4027197"/>
                <a:chExt cx="33308" cy="32262"/>
              </a:xfrm>
            </p:grpSpPr>
            <p:sp>
              <p:nvSpPr>
                <p:cNvPr id="3884" name="Google Shape;3884;p81"/>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81"/>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6" name="Google Shape;3886;p81"/>
              <p:cNvGrpSpPr/>
              <p:nvPr/>
            </p:nvGrpSpPr>
            <p:grpSpPr>
              <a:xfrm>
                <a:off x="5590706" y="4245348"/>
                <a:ext cx="33497" cy="32270"/>
                <a:chOff x="5590706" y="4245348"/>
                <a:chExt cx="33497" cy="32270"/>
              </a:xfrm>
            </p:grpSpPr>
            <p:sp>
              <p:nvSpPr>
                <p:cNvPr id="3887" name="Google Shape;3887;p81"/>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81"/>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9" name="Google Shape;3889;p81"/>
              <p:cNvGrpSpPr/>
              <p:nvPr/>
            </p:nvGrpSpPr>
            <p:grpSpPr>
              <a:xfrm>
                <a:off x="5618681" y="4109677"/>
                <a:ext cx="33112" cy="32357"/>
                <a:chOff x="5618681" y="4109677"/>
                <a:chExt cx="33112" cy="32357"/>
              </a:xfrm>
            </p:grpSpPr>
            <p:sp>
              <p:nvSpPr>
                <p:cNvPr id="3890" name="Google Shape;3890;p81"/>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81"/>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2" name="Google Shape;3892;p81"/>
              <p:cNvGrpSpPr/>
              <p:nvPr/>
            </p:nvGrpSpPr>
            <p:grpSpPr>
              <a:xfrm>
                <a:off x="5479298" y="4128262"/>
                <a:ext cx="31405" cy="26906"/>
                <a:chOff x="5479298" y="4128262"/>
                <a:chExt cx="31405" cy="26906"/>
              </a:xfrm>
            </p:grpSpPr>
            <p:sp>
              <p:nvSpPr>
                <p:cNvPr id="3893" name="Google Shape;3893;p81"/>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81"/>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5" name="Google Shape;3895;p81"/>
              <p:cNvGrpSpPr/>
              <p:nvPr/>
            </p:nvGrpSpPr>
            <p:grpSpPr>
              <a:xfrm>
                <a:off x="5582903" y="4180116"/>
                <a:ext cx="31499" cy="26898"/>
                <a:chOff x="5582903" y="4180116"/>
                <a:chExt cx="31499" cy="26898"/>
              </a:xfrm>
            </p:grpSpPr>
            <p:sp>
              <p:nvSpPr>
                <p:cNvPr id="3896" name="Google Shape;3896;p81"/>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81"/>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98" name="Google Shape;3898;p81"/>
            <p:cNvGrpSpPr/>
            <p:nvPr/>
          </p:nvGrpSpPr>
          <p:grpSpPr>
            <a:xfrm>
              <a:off x="3977681" y="3230323"/>
              <a:ext cx="94584" cy="84085"/>
              <a:chOff x="3977681" y="3230323"/>
              <a:chExt cx="94584" cy="84085"/>
            </a:xfrm>
          </p:grpSpPr>
          <p:grpSp>
            <p:nvGrpSpPr>
              <p:cNvPr id="3899" name="Google Shape;3899;p81"/>
              <p:cNvGrpSpPr/>
              <p:nvPr/>
            </p:nvGrpSpPr>
            <p:grpSpPr>
              <a:xfrm>
                <a:off x="4000135" y="3243041"/>
                <a:ext cx="59570" cy="57186"/>
                <a:chOff x="4000135" y="3243041"/>
                <a:chExt cx="59570" cy="57186"/>
              </a:xfrm>
            </p:grpSpPr>
            <p:sp>
              <p:nvSpPr>
                <p:cNvPr id="3900" name="Google Shape;3900;p81"/>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81"/>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81"/>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3" name="Google Shape;3903;p81"/>
              <p:cNvGrpSpPr/>
              <p:nvPr/>
            </p:nvGrpSpPr>
            <p:grpSpPr>
              <a:xfrm>
                <a:off x="3977681" y="3245872"/>
                <a:ext cx="37783" cy="32380"/>
                <a:chOff x="3977681" y="3245872"/>
                <a:chExt cx="37783" cy="32380"/>
              </a:xfrm>
            </p:grpSpPr>
            <p:sp>
              <p:nvSpPr>
                <p:cNvPr id="3904" name="Google Shape;3904;p81"/>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81"/>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6" name="Google Shape;3906;p81"/>
              <p:cNvGrpSpPr/>
              <p:nvPr/>
            </p:nvGrpSpPr>
            <p:grpSpPr>
              <a:xfrm>
                <a:off x="4040860" y="3262672"/>
                <a:ext cx="31405" cy="27001"/>
                <a:chOff x="4040860" y="3262672"/>
                <a:chExt cx="31405" cy="27001"/>
              </a:xfrm>
            </p:grpSpPr>
            <p:sp>
              <p:nvSpPr>
                <p:cNvPr id="3907" name="Google Shape;3907;p81"/>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81"/>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9" name="Google Shape;3909;p81"/>
              <p:cNvGrpSpPr/>
              <p:nvPr/>
            </p:nvGrpSpPr>
            <p:grpSpPr>
              <a:xfrm>
                <a:off x="4021072" y="3230323"/>
                <a:ext cx="31397" cy="26906"/>
                <a:chOff x="4021072" y="3230323"/>
                <a:chExt cx="31397" cy="26906"/>
              </a:xfrm>
            </p:grpSpPr>
            <p:sp>
              <p:nvSpPr>
                <p:cNvPr id="3910" name="Google Shape;3910;p81"/>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81"/>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2" name="Google Shape;3912;p81"/>
              <p:cNvGrpSpPr/>
              <p:nvPr/>
            </p:nvGrpSpPr>
            <p:grpSpPr>
              <a:xfrm>
                <a:off x="4001472" y="3287462"/>
                <a:ext cx="31499" cy="26945"/>
                <a:chOff x="4001472" y="3287462"/>
                <a:chExt cx="31499" cy="26945"/>
              </a:xfrm>
            </p:grpSpPr>
            <p:sp>
              <p:nvSpPr>
                <p:cNvPr id="3913" name="Google Shape;3913;p81"/>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81"/>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5" name="Google Shape;3915;p81"/>
            <p:cNvGrpSpPr/>
            <p:nvPr/>
          </p:nvGrpSpPr>
          <p:grpSpPr>
            <a:xfrm>
              <a:off x="4084715" y="3258865"/>
              <a:ext cx="184961" cy="137268"/>
              <a:chOff x="4084715" y="3258865"/>
              <a:chExt cx="184961" cy="137268"/>
            </a:xfrm>
          </p:grpSpPr>
          <p:grpSp>
            <p:nvGrpSpPr>
              <p:cNvPr id="3916" name="Google Shape;3916;p81"/>
              <p:cNvGrpSpPr/>
              <p:nvPr/>
            </p:nvGrpSpPr>
            <p:grpSpPr>
              <a:xfrm>
                <a:off x="4107453" y="3271583"/>
                <a:ext cx="153470" cy="110275"/>
                <a:chOff x="4107453" y="3271583"/>
                <a:chExt cx="153470" cy="110275"/>
              </a:xfrm>
            </p:grpSpPr>
            <p:sp>
              <p:nvSpPr>
                <p:cNvPr id="3917" name="Google Shape;3917;p81"/>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81"/>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81"/>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81"/>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1" name="Google Shape;3921;p81"/>
              <p:cNvGrpSpPr/>
              <p:nvPr/>
            </p:nvGrpSpPr>
            <p:grpSpPr>
              <a:xfrm>
                <a:off x="4136947" y="3258865"/>
                <a:ext cx="31499" cy="27001"/>
                <a:chOff x="4136947" y="3258865"/>
                <a:chExt cx="31499" cy="27001"/>
              </a:xfrm>
            </p:grpSpPr>
            <p:sp>
              <p:nvSpPr>
                <p:cNvPr id="3922" name="Google Shape;3922;p81"/>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81"/>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4" name="Google Shape;3924;p81"/>
              <p:cNvGrpSpPr/>
              <p:nvPr/>
            </p:nvGrpSpPr>
            <p:grpSpPr>
              <a:xfrm>
                <a:off x="4084715" y="3266478"/>
                <a:ext cx="31468" cy="26898"/>
                <a:chOff x="4084715" y="3266478"/>
                <a:chExt cx="31468" cy="26898"/>
              </a:xfrm>
            </p:grpSpPr>
            <p:sp>
              <p:nvSpPr>
                <p:cNvPr id="3925" name="Google Shape;3925;p81"/>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81"/>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7" name="Google Shape;3927;p81"/>
              <p:cNvGrpSpPr/>
              <p:nvPr/>
            </p:nvGrpSpPr>
            <p:grpSpPr>
              <a:xfrm>
                <a:off x="4159213" y="3279849"/>
                <a:ext cx="31405" cy="26945"/>
                <a:chOff x="4159213" y="3279849"/>
                <a:chExt cx="31405" cy="26945"/>
              </a:xfrm>
            </p:grpSpPr>
            <p:sp>
              <p:nvSpPr>
                <p:cNvPr id="3928" name="Google Shape;3928;p81"/>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81"/>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0" name="Google Shape;3930;p81"/>
              <p:cNvGrpSpPr/>
              <p:nvPr/>
            </p:nvGrpSpPr>
            <p:grpSpPr>
              <a:xfrm>
                <a:off x="4201550" y="3266502"/>
                <a:ext cx="31405" cy="26883"/>
                <a:chOff x="4201550" y="3266502"/>
                <a:chExt cx="31405" cy="26883"/>
              </a:xfrm>
            </p:grpSpPr>
            <p:sp>
              <p:nvSpPr>
                <p:cNvPr id="3931" name="Google Shape;3931;p81"/>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81"/>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3" name="Google Shape;3933;p81"/>
              <p:cNvGrpSpPr/>
              <p:nvPr/>
            </p:nvGrpSpPr>
            <p:grpSpPr>
              <a:xfrm>
                <a:off x="4201550" y="3338278"/>
                <a:ext cx="31405" cy="26930"/>
                <a:chOff x="4201550" y="3338278"/>
                <a:chExt cx="31405" cy="26930"/>
              </a:xfrm>
            </p:grpSpPr>
            <p:sp>
              <p:nvSpPr>
                <p:cNvPr id="3934" name="Google Shape;3934;p81"/>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81"/>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6" name="Google Shape;3936;p81"/>
              <p:cNvGrpSpPr/>
              <p:nvPr/>
            </p:nvGrpSpPr>
            <p:grpSpPr>
              <a:xfrm>
                <a:off x="4238272" y="3369132"/>
                <a:ext cx="31405" cy="27001"/>
                <a:chOff x="4238272" y="3369132"/>
                <a:chExt cx="31405" cy="27001"/>
              </a:xfrm>
            </p:grpSpPr>
            <p:sp>
              <p:nvSpPr>
                <p:cNvPr id="3937" name="Google Shape;3937;p81"/>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81"/>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39" name="Google Shape;3939;p81"/>
            <p:cNvGrpSpPr/>
            <p:nvPr/>
          </p:nvGrpSpPr>
          <p:grpSpPr>
            <a:xfrm>
              <a:off x="4068639" y="3200169"/>
              <a:ext cx="77643" cy="37272"/>
              <a:chOff x="4068639" y="3200169"/>
              <a:chExt cx="77643" cy="37272"/>
            </a:xfrm>
          </p:grpSpPr>
          <p:sp>
            <p:nvSpPr>
              <p:cNvPr id="3940" name="Google Shape;3940;p81"/>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1" name="Google Shape;3941;p81"/>
              <p:cNvGrpSpPr/>
              <p:nvPr/>
            </p:nvGrpSpPr>
            <p:grpSpPr>
              <a:xfrm>
                <a:off x="4114878" y="3200169"/>
                <a:ext cx="31405" cy="26993"/>
                <a:chOff x="4114878" y="3200169"/>
                <a:chExt cx="31405" cy="26993"/>
              </a:xfrm>
            </p:grpSpPr>
            <p:sp>
              <p:nvSpPr>
                <p:cNvPr id="3942" name="Google Shape;3942;p81"/>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81"/>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4" name="Google Shape;3944;p81"/>
              <p:cNvGrpSpPr/>
              <p:nvPr/>
            </p:nvGrpSpPr>
            <p:grpSpPr>
              <a:xfrm>
                <a:off x="4068639" y="3210535"/>
                <a:ext cx="31499" cy="26906"/>
                <a:chOff x="4068639" y="3210535"/>
                <a:chExt cx="31499" cy="26906"/>
              </a:xfrm>
            </p:grpSpPr>
            <p:sp>
              <p:nvSpPr>
                <p:cNvPr id="3945" name="Google Shape;3945;p81"/>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81"/>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47" name="Google Shape;3947;p81"/>
            <p:cNvGrpSpPr/>
            <p:nvPr/>
          </p:nvGrpSpPr>
          <p:grpSpPr>
            <a:xfrm>
              <a:off x="3869702" y="3066935"/>
              <a:ext cx="382664" cy="190294"/>
              <a:chOff x="3869702" y="3066935"/>
              <a:chExt cx="382664" cy="190294"/>
            </a:xfrm>
          </p:grpSpPr>
          <p:grpSp>
            <p:nvGrpSpPr>
              <p:cNvPr id="3948" name="Google Shape;3948;p81"/>
              <p:cNvGrpSpPr/>
              <p:nvPr/>
            </p:nvGrpSpPr>
            <p:grpSpPr>
              <a:xfrm>
                <a:off x="3888633" y="3082351"/>
                <a:ext cx="351172" cy="160698"/>
                <a:chOff x="3888633" y="3082351"/>
                <a:chExt cx="351172" cy="160698"/>
              </a:xfrm>
            </p:grpSpPr>
            <p:sp>
              <p:nvSpPr>
                <p:cNvPr id="3949" name="Google Shape;3949;p81"/>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81"/>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81"/>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81"/>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81"/>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81"/>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5" name="Google Shape;3955;p81"/>
              <p:cNvGrpSpPr/>
              <p:nvPr/>
            </p:nvGrpSpPr>
            <p:grpSpPr>
              <a:xfrm>
                <a:off x="4143703" y="3066935"/>
                <a:ext cx="37783" cy="32357"/>
                <a:chOff x="4143703" y="3066935"/>
                <a:chExt cx="37783" cy="32357"/>
              </a:xfrm>
            </p:grpSpPr>
            <p:sp>
              <p:nvSpPr>
                <p:cNvPr id="3956" name="Google Shape;3956;p81"/>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81"/>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8" name="Google Shape;3958;p81"/>
              <p:cNvGrpSpPr/>
              <p:nvPr/>
            </p:nvGrpSpPr>
            <p:grpSpPr>
              <a:xfrm>
                <a:off x="4044565" y="3103563"/>
                <a:ext cx="37783" cy="32451"/>
                <a:chOff x="4044565" y="3103563"/>
                <a:chExt cx="37783" cy="32451"/>
              </a:xfrm>
            </p:grpSpPr>
            <p:sp>
              <p:nvSpPr>
                <p:cNvPr id="3959" name="Google Shape;3959;p81"/>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81"/>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1" name="Google Shape;3961;p81"/>
              <p:cNvGrpSpPr/>
              <p:nvPr/>
            </p:nvGrpSpPr>
            <p:grpSpPr>
              <a:xfrm>
                <a:off x="4017454" y="3188237"/>
                <a:ext cx="37776" cy="32357"/>
                <a:chOff x="4017454" y="3188237"/>
                <a:chExt cx="37776" cy="32357"/>
              </a:xfrm>
            </p:grpSpPr>
            <p:sp>
              <p:nvSpPr>
                <p:cNvPr id="3962" name="Google Shape;3962;p81"/>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81"/>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4" name="Google Shape;3964;p81"/>
              <p:cNvGrpSpPr/>
              <p:nvPr/>
            </p:nvGrpSpPr>
            <p:grpSpPr>
              <a:xfrm>
                <a:off x="3921548" y="3157509"/>
                <a:ext cx="37783" cy="32357"/>
                <a:chOff x="3921548" y="3157509"/>
                <a:chExt cx="37783" cy="32357"/>
              </a:xfrm>
            </p:grpSpPr>
            <p:sp>
              <p:nvSpPr>
                <p:cNvPr id="3965" name="Google Shape;3965;p81"/>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81"/>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7" name="Google Shape;3967;p81"/>
              <p:cNvGrpSpPr/>
              <p:nvPr/>
            </p:nvGrpSpPr>
            <p:grpSpPr>
              <a:xfrm>
                <a:off x="3939056" y="3211620"/>
                <a:ext cx="37783" cy="32380"/>
                <a:chOff x="3939056" y="3211620"/>
                <a:chExt cx="37783" cy="32380"/>
              </a:xfrm>
            </p:grpSpPr>
            <p:sp>
              <p:nvSpPr>
                <p:cNvPr id="3968" name="Google Shape;3968;p81"/>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81"/>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0" name="Google Shape;3970;p81"/>
              <p:cNvGrpSpPr/>
              <p:nvPr/>
            </p:nvGrpSpPr>
            <p:grpSpPr>
              <a:xfrm>
                <a:off x="4176240" y="3136965"/>
                <a:ext cx="31405" cy="26930"/>
                <a:chOff x="4176240" y="3136965"/>
                <a:chExt cx="31405" cy="26930"/>
              </a:xfrm>
            </p:grpSpPr>
            <p:sp>
              <p:nvSpPr>
                <p:cNvPr id="3971" name="Google Shape;3971;p81"/>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81"/>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3" name="Google Shape;3973;p81"/>
              <p:cNvGrpSpPr/>
              <p:nvPr/>
            </p:nvGrpSpPr>
            <p:grpSpPr>
              <a:xfrm>
                <a:off x="4133148" y="3152593"/>
                <a:ext cx="31499" cy="27001"/>
                <a:chOff x="4133148" y="3152593"/>
                <a:chExt cx="31499" cy="27001"/>
              </a:xfrm>
            </p:grpSpPr>
            <p:sp>
              <p:nvSpPr>
                <p:cNvPr id="3974" name="Google Shape;3974;p81"/>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81"/>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6" name="Google Shape;3976;p81"/>
              <p:cNvGrpSpPr/>
              <p:nvPr/>
            </p:nvGrpSpPr>
            <p:grpSpPr>
              <a:xfrm>
                <a:off x="4220866" y="3073534"/>
                <a:ext cx="31499" cy="26898"/>
                <a:chOff x="4220866" y="3073534"/>
                <a:chExt cx="31499" cy="26898"/>
              </a:xfrm>
            </p:grpSpPr>
            <p:sp>
              <p:nvSpPr>
                <p:cNvPr id="3977" name="Google Shape;3977;p81"/>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81"/>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9" name="Google Shape;3979;p81"/>
              <p:cNvGrpSpPr/>
              <p:nvPr/>
            </p:nvGrpSpPr>
            <p:grpSpPr>
              <a:xfrm>
                <a:off x="3869702" y="3230323"/>
                <a:ext cx="31499" cy="26906"/>
                <a:chOff x="3869702" y="3230323"/>
                <a:chExt cx="31499" cy="26906"/>
              </a:xfrm>
            </p:grpSpPr>
            <p:sp>
              <p:nvSpPr>
                <p:cNvPr id="3980" name="Google Shape;3980;p81"/>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81"/>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82" name="Google Shape;3982;p81"/>
            <p:cNvGrpSpPr/>
            <p:nvPr/>
          </p:nvGrpSpPr>
          <p:grpSpPr>
            <a:xfrm>
              <a:off x="4271383" y="3065882"/>
              <a:ext cx="304556" cy="341663"/>
              <a:chOff x="4271383" y="3065882"/>
              <a:chExt cx="304556" cy="341663"/>
            </a:xfrm>
          </p:grpSpPr>
          <p:grpSp>
            <p:nvGrpSpPr>
              <p:cNvPr id="3983" name="Google Shape;3983;p81"/>
              <p:cNvGrpSpPr/>
              <p:nvPr/>
            </p:nvGrpSpPr>
            <p:grpSpPr>
              <a:xfrm>
                <a:off x="4293838" y="3078639"/>
                <a:ext cx="269353" cy="311973"/>
                <a:chOff x="4293838" y="3078639"/>
                <a:chExt cx="269353" cy="311973"/>
              </a:xfrm>
            </p:grpSpPr>
            <p:sp>
              <p:nvSpPr>
                <p:cNvPr id="3984" name="Google Shape;3984;p81"/>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81"/>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81"/>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81"/>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81"/>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81"/>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81"/>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81"/>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81"/>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81"/>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81"/>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81"/>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81"/>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81"/>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81"/>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81"/>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81"/>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1" name="Google Shape;4001;p81"/>
              <p:cNvGrpSpPr/>
              <p:nvPr/>
            </p:nvGrpSpPr>
            <p:grpSpPr>
              <a:xfrm>
                <a:off x="4538164" y="3342061"/>
                <a:ext cx="37776" cy="32380"/>
                <a:chOff x="4538164" y="3342061"/>
                <a:chExt cx="37776" cy="32380"/>
              </a:xfrm>
            </p:grpSpPr>
            <p:sp>
              <p:nvSpPr>
                <p:cNvPr id="4002" name="Google Shape;4002;p81"/>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81"/>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4" name="Google Shape;4004;p81"/>
              <p:cNvGrpSpPr/>
              <p:nvPr/>
            </p:nvGrpSpPr>
            <p:grpSpPr>
              <a:xfrm>
                <a:off x="4271383" y="3194742"/>
                <a:ext cx="37783" cy="32420"/>
                <a:chOff x="4271383" y="3194742"/>
                <a:chExt cx="37783" cy="32420"/>
              </a:xfrm>
            </p:grpSpPr>
            <p:sp>
              <p:nvSpPr>
                <p:cNvPr id="4005" name="Google Shape;4005;p81"/>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81"/>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7" name="Google Shape;4007;p81"/>
              <p:cNvGrpSpPr/>
              <p:nvPr/>
            </p:nvGrpSpPr>
            <p:grpSpPr>
              <a:xfrm>
                <a:off x="4284416" y="3084058"/>
                <a:ext cx="37783" cy="32357"/>
                <a:chOff x="4284416" y="3084058"/>
                <a:chExt cx="37783" cy="32357"/>
              </a:xfrm>
            </p:grpSpPr>
            <p:sp>
              <p:nvSpPr>
                <p:cNvPr id="4008" name="Google Shape;4008;p81"/>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81"/>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0" name="Google Shape;4010;p81"/>
              <p:cNvGrpSpPr/>
              <p:nvPr/>
            </p:nvGrpSpPr>
            <p:grpSpPr>
              <a:xfrm>
                <a:off x="4478697" y="3297561"/>
                <a:ext cx="37776" cy="32451"/>
                <a:chOff x="4478697" y="3297561"/>
                <a:chExt cx="37776" cy="32451"/>
              </a:xfrm>
            </p:grpSpPr>
            <p:sp>
              <p:nvSpPr>
                <p:cNvPr id="4011" name="Google Shape;4011;p81"/>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81"/>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3" name="Google Shape;4013;p81"/>
              <p:cNvGrpSpPr/>
              <p:nvPr/>
            </p:nvGrpSpPr>
            <p:grpSpPr>
              <a:xfrm>
                <a:off x="4411813" y="3331711"/>
                <a:ext cx="37776" cy="32451"/>
                <a:chOff x="4411813" y="3331711"/>
                <a:chExt cx="37776" cy="32451"/>
              </a:xfrm>
            </p:grpSpPr>
            <p:sp>
              <p:nvSpPr>
                <p:cNvPr id="4014" name="Google Shape;4014;p81"/>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81"/>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6" name="Google Shape;4016;p81"/>
              <p:cNvGrpSpPr/>
              <p:nvPr/>
            </p:nvGrpSpPr>
            <p:grpSpPr>
              <a:xfrm>
                <a:off x="4337984" y="3375188"/>
                <a:ext cx="37776" cy="32357"/>
                <a:chOff x="4337984" y="3375188"/>
                <a:chExt cx="37776" cy="32357"/>
              </a:xfrm>
            </p:grpSpPr>
            <p:sp>
              <p:nvSpPr>
                <p:cNvPr id="4017" name="Google Shape;4017;p81"/>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81"/>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9" name="Google Shape;4019;p81"/>
              <p:cNvGrpSpPr/>
              <p:nvPr/>
            </p:nvGrpSpPr>
            <p:grpSpPr>
              <a:xfrm>
                <a:off x="4494867" y="3090530"/>
                <a:ext cx="37878" cy="32451"/>
                <a:chOff x="4494867" y="3090530"/>
                <a:chExt cx="37878" cy="32451"/>
              </a:xfrm>
            </p:grpSpPr>
            <p:sp>
              <p:nvSpPr>
                <p:cNvPr id="4020" name="Google Shape;4020;p81"/>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81"/>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2" name="Google Shape;4022;p81"/>
              <p:cNvGrpSpPr/>
              <p:nvPr/>
            </p:nvGrpSpPr>
            <p:grpSpPr>
              <a:xfrm>
                <a:off x="4525124" y="3207774"/>
                <a:ext cx="37783" cy="32420"/>
                <a:chOff x="4525124" y="3207774"/>
                <a:chExt cx="37783" cy="32420"/>
              </a:xfrm>
            </p:grpSpPr>
            <p:sp>
              <p:nvSpPr>
                <p:cNvPr id="4023" name="Google Shape;4023;p81"/>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81"/>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5" name="Google Shape;4025;p81"/>
              <p:cNvGrpSpPr/>
              <p:nvPr/>
            </p:nvGrpSpPr>
            <p:grpSpPr>
              <a:xfrm>
                <a:off x="4440544" y="3176479"/>
                <a:ext cx="31499" cy="26898"/>
                <a:chOff x="4440544" y="3176479"/>
                <a:chExt cx="31499" cy="26898"/>
              </a:xfrm>
            </p:grpSpPr>
            <p:sp>
              <p:nvSpPr>
                <p:cNvPr id="4026" name="Google Shape;4026;p81"/>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81"/>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8" name="Google Shape;4028;p81"/>
              <p:cNvGrpSpPr/>
              <p:nvPr/>
            </p:nvGrpSpPr>
            <p:grpSpPr>
              <a:xfrm>
                <a:off x="4350545" y="3156400"/>
                <a:ext cx="31405" cy="27001"/>
                <a:chOff x="4350545" y="3156400"/>
                <a:chExt cx="31405" cy="27001"/>
              </a:xfrm>
            </p:grpSpPr>
            <p:sp>
              <p:nvSpPr>
                <p:cNvPr id="4029" name="Google Shape;4029;p81"/>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81"/>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1" name="Google Shape;4031;p81"/>
              <p:cNvGrpSpPr/>
              <p:nvPr/>
            </p:nvGrpSpPr>
            <p:grpSpPr>
              <a:xfrm>
                <a:off x="4376703" y="3255058"/>
                <a:ext cx="31405" cy="27001"/>
                <a:chOff x="4376703" y="3255058"/>
                <a:chExt cx="31405" cy="27001"/>
              </a:xfrm>
            </p:grpSpPr>
            <p:sp>
              <p:nvSpPr>
                <p:cNvPr id="4032" name="Google Shape;4032;p81"/>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81"/>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4" name="Google Shape;4034;p81"/>
              <p:cNvGrpSpPr/>
              <p:nvPr/>
            </p:nvGrpSpPr>
            <p:grpSpPr>
              <a:xfrm>
                <a:off x="4331322" y="3283656"/>
                <a:ext cx="31405" cy="26945"/>
                <a:chOff x="4331322" y="3283656"/>
                <a:chExt cx="31405" cy="26945"/>
              </a:xfrm>
            </p:grpSpPr>
            <p:sp>
              <p:nvSpPr>
                <p:cNvPr id="4035" name="Google Shape;4035;p81"/>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81"/>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7" name="Google Shape;4037;p81"/>
              <p:cNvGrpSpPr/>
              <p:nvPr/>
            </p:nvGrpSpPr>
            <p:grpSpPr>
              <a:xfrm>
                <a:off x="4380510" y="3065882"/>
                <a:ext cx="31405" cy="26938"/>
                <a:chOff x="4380510" y="3065882"/>
                <a:chExt cx="31405" cy="26938"/>
              </a:xfrm>
            </p:grpSpPr>
            <p:sp>
              <p:nvSpPr>
                <p:cNvPr id="4038" name="Google Shape;4038;p81"/>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81"/>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40" name="Google Shape;4040;p81"/>
            <p:cNvGrpSpPr/>
            <p:nvPr/>
          </p:nvGrpSpPr>
          <p:grpSpPr>
            <a:xfrm>
              <a:off x="4558998" y="3188237"/>
              <a:ext cx="1280131" cy="1052746"/>
              <a:chOff x="4558998" y="3188237"/>
              <a:chExt cx="1280131" cy="1052746"/>
            </a:xfrm>
          </p:grpSpPr>
          <p:sp>
            <p:nvSpPr>
              <p:cNvPr id="4041" name="Google Shape;4041;p81"/>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2" name="Google Shape;4042;p81"/>
              <p:cNvGrpSpPr/>
              <p:nvPr/>
            </p:nvGrpSpPr>
            <p:grpSpPr>
              <a:xfrm>
                <a:off x="4579164" y="3203653"/>
                <a:ext cx="1244833" cy="1020397"/>
                <a:chOff x="4579164" y="3203653"/>
                <a:chExt cx="1244833" cy="1020397"/>
              </a:xfrm>
            </p:grpSpPr>
            <p:sp>
              <p:nvSpPr>
                <p:cNvPr id="4043" name="Google Shape;4043;p81"/>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81"/>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5" name="Google Shape;4045;p81"/>
                <p:cNvGrpSpPr/>
                <p:nvPr/>
              </p:nvGrpSpPr>
              <p:grpSpPr>
                <a:xfrm>
                  <a:off x="4579164" y="3203653"/>
                  <a:ext cx="1244833" cy="1020397"/>
                  <a:chOff x="4579164" y="3203653"/>
                  <a:chExt cx="1244833" cy="1020397"/>
                </a:xfrm>
              </p:grpSpPr>
              <p:sp>
                <p:nvSpPr>
                  <p:cNvPr id="4046" name="Google Shape;4046;p81"/>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81"/>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8" name="Google Shape;4048;p81"/>
                  <p:cNvGrpSpPr/>
                  <p:nvPr/>
                </p:nvGrpSpPr>
                <p:grpSpPr>
                  <a:xfrm>
                    <a:off x="4579164" y="3203653"/>
                    <a:ext cx="1244833" cy="1020397"/>
                    <a:chOff x="4579164" y="3203653"/>
                    <a:chExt cx="1244833" cy="1020397"/>
                  </a:xfrm>
                </p:grpSpPr>
                <p:sp>
                  <p:nvSpPr>
                    <p:cNvPr id="4049" name="Google Shape;4049;p81"/>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81"/>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81"/>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81"/>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81"/>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81"/>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81"/>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81"/>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7" name="Google Shape;4057;p81"/>
                    <p:cNvGrpSpPr/>
                    <p:nvPr/>
                  </p:nvGrpSpPr>
                  <p:grpSpPr>
                    <a:xfrm>
                      <a:off x="4579164" y="3203653"/>
                      <a:ext cx="1244833" cy="1020397"/>
                      <a:chOff x="4579164" y="3203653"/>
                      <a:chExt cx="1244833" cy="1020397"/>
                    </a:xfrm>
                  </p:grpSpPr>
                  <p:sp>
                    <p:nvSpPr>
                      <p:cNvPr id="4058" name="Google Shape;4058;p81"/>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81"/>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81"/>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81"/>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81"/>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81"/>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81"/>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81"/>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81"/>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81"/>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81"/>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81"/>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81"/>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81"/>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2" name="Google Shape;4072;p81"/>
                      <p:cNvGrpSpPr/>
                      <p:nvPr/>
                    </p:nvGrpSpPr>
                    <p:grpSpPr>
                      <a:xfrm>
                        <a:off x="4579164" y="3203653"/>
                        <a:ext cx="1244833" cy="1020397"/>
                        <a:chOff x="4579164" y="3203653"/>
                        <a:chExt cx="1244833" cy="1020397"/>
                      </a:xfrm>
                    </p:grpSpPr>
                    <p:sp>
                      <p:nvSpPr>
                        <p:cNvPr id="4073" name="Google Shape;4073;p81"/>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81"/>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81"/>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81"/>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81"/>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81"/>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81"/>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81"/>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81"/>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81"/>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81"/>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1"/>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81"/>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81"/>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81"/>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81"/>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81"/>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81"/>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81"/>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81"/>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81"/>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81"/>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81"/>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81"/>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7" name="Google Shape;4097;p81"/>
                        <p:cNvGrpSpPr/>
                        <p:nvPr/>
                      </p:nvGrpSpPr>
                      <p:grpSpPr>
                        <a:xfrm>
                          <a:off x="4579164" y="3203653"/>
                          <a:ext cx="1244833" cy="1020397"/>
                          <a:chOff x="4579164" y="3203653"/>
                          <a:chExt cx="1244833" cy="1020397"/>
                        </a:xfrm>
                      </p:grpSpPr>
                      <p:sp>
                        <p:nvSpPr>
                          <p:cNvPr id="4098" name="Google Shape;4098;p81"/>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9" name="Google Shape;4099;p81"/>
                          <p:cNvGrpSpPr/>
                          <p:nvPr/>
                        </p:nvGrpSpPr>
                        <p:grpSpPr>
                          <a:xfrm>
                            <a:off x="4579164" y="3203653"/>
                            <a:ext cx="1244833" cy="1020397"/>
                            <a:chOff x="4579164" y="3203653"/>
                            <a:chExt cx="1244833" cy="1020397"/>
                          </a:xfrm>
                        </p:grpSpPr>
                        <p:sp>
                          <p:nvSpPr>
                            <p:cNvPr id="4100" name="Google Shape;4100;p81"/>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81"/>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81"/>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81"/>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81"/>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81"/>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81"/>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7" name="Google Shape;4107;p81"/>
                            <p:cNvGrpSpPr/>
                            <p:nvPr/>
                          </p:nvGrpSpPr>
                          <p:grpSpPr>
                            <a:xfrm>
                              <a:off x="4579164" y="3203653"/>
                              <a:ext cx="1244833" cy="1020397"/>
                              <a:chOff x="4579164" y="3203653"/>
                              <a:chExt cx="1244833" cy="1020397"/>
                            </a:xfrm>
                          </p:grpSpPr>
                          <p:sp>
                            <p:nvSpPr>
                              <p:cNvPr id="4108" name="Google Shape;4108;p81"/>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81"/>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81"/>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81"/>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81"/>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81"/>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81"/>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81"/>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81"/>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81"/>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81"/>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81"/>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81"/>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1" name="Google Shape;4121;p81"/>
                              <p:cNvGrpSpPr/>
                              <p:nvPr/>
                            </p:nvGrpSpPr>
                            <p:grpSpPr>
                              <a:xfrm>
                                <a:off x="4579164" y="3203653"/>
                                <a:ext cx="1244833" cy="1020397"/>
                                <a:chOff x="4579164" y="3203653"/>
                                <a:chExt cx="1244833" cy="1020397"/>
                              </a:xfrm>
                            </p:grpSpPr>
                            <p:sp>
                              <p:nvSpPr>
                                <p:cNvPr id="4122" name="Google Shape;4122;p81"/>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81"/>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81"/>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81"/>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81"/>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81"/>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81"/>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9" name="Google Shape;4129;p81"/>
                                <p:cNvGrpSpPr/>
                                <p:nvPr/>
                              </p:nvGrpSpPr>
                              <p:grpSpPr>
                                <a:xfrm>
                                  <a:off x="4579164" y="3203653"/>
                                  <a:ext cx="1244833" cy="1020397"/>
                                  <a:chOff x="4579164" y="3203653"/>
                                  <a:chExt cx="1244833" cy="1020397"/>
                                </a:xfrm>
                              </p:grpSpPr>
                              <p:sp>
                                <p:nvSpPr>
                                  <p:cNvPr id="4130" name="Google Shape;4130;p81"/>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81"/>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81"/>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81"/>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81"/>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5" name="Google Shape;4135;p81"/>
                                  <p:cNvGrpSpPr/>
                                  <p:nvPr/>
                                </p:nvGrpSpPr>
                                <p:grpSpPr>
                                  <a:xfrm>
                                    <a:off x="4579164" y="3203653"/>
                                    <a:ext cx="1244833" cy="1020397"/>
                                    <a:chOff x="4579164" y="3203653"/>
                                    <a:chExt cx="1244833" cy="1020397"/>
                                  </a:xfrm>
                                </p:grpSpPr>
                                <p:sp>
                                  <p:nvSpPr>
                                    <p:cNvPr id="4136" name="Google Shape;4136;p81"/>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81"/>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81"/>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81"/>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140" name="Google Shape;4140;p81"/>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81"/>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81"/>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43" name="Google Shape;4143;p81"/>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144" name="Google Shape;4144;p81"/>
              <p:cNvGrpSpPr/>
              <p:nvPr/>
            </p:nvGrpSpPr>
            <p:grpSpPr>
              <a:xfrm>
                <a:off x="4595437" y="3598775"/>
                <a:ext cx="37776" cy="32451"/>
                <a:chOff x="4595437" y="3598775"/>
                <a:chExt cx="37776" cy="32451"/>
              </a:xfrm>
            </p:grpSpPr>
            <p:sp>
              <p:nvSpPr>
                <p:cNvPr id="4145" name="Google Shape;4145;p81"/>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81"/>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81"/>
              <p:cNvGrpSpPr/>
              <p:nvPr/>
            </p:nvGrpSpPr>
            <p:grpSpPr>
              <a:xfrm>
                <a:off x="4641864" y="3524443"/>
                <a:ext cx="37776" cy="32380"/>
                <a:chOff x="4641864" y="3524443"/>
                <a:chExt cx="37776" cy="32380"/>
              </a:xfrm>
            </p:grpSpPr>
            <p:sp>
              <p:nvSpPr>
                <p:cNvPr id="4148" name="Google Shape;4148;p81"/>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81"/>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0" name="Google Shape;4150;p81"/>
              <p:cNvGrpSpPr/>
              <p:nvPr/>
            </p:nvGrpSpPr>
            <p:grpSpPr>
              <a:xfrm>
                <a:off x="4648431" y="3893901"/>
                <a:ext cx="37776" cy="32357"/>
                <a:chOff x="4648431" y="3893901"/>
                <a:chExt cx="37776" cy="32357"/>
              </a:xfrm>
            </p:grpSpPr>
            <p:sp>
              <p:nvSpPr>
                <p:cNvPr id="4151" name="Google Shape;4151;p81"/>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81"/>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3" name="Google Shape;4153;p81"/>
              <p:cNvGrpSpPr/>
              <p:nvPr/>
            </p:nvGrpSpPr>
            <p:grpSpPr>
              <a:xfrm>
                <a:off x="4567752" y="3722908"/>
                <a:ext cx="37870" cy="32380"/>
                <a:chOff x="4567752" y="3722908"/>
                <a:chExt cx="37870" cy="32380"/>
              </a:xfrm>
            </p:grpSpPr>
            <p:sp>
              <p:nvSpPr>
                <p:cNvPr id="4154" name="Google Shape;4154;p81"/>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81"/>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6" name="Google Shape;4156;p81"/>
              <p:cNvGrpSpPr/>
              <p:nvPr/>
            </p:nvGrpSpPr>
            <p:grpSpPr>
              <a:xfrm>
                <a:off x="4617506" y="3652052"/>
                <a:ext cx="37783" cy="32357"/>
                <a:chOff x="4617506" y="3652052"/>
                <a:chExt cx="37783" cy="32357"/>
              </a:xfrm>
            </p:grpSpPr>
            <p:sp>
              <p:nvSpPr>
                <p:cNvPr id="4157" name="Google Shape;4157;p81"/>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81"/>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9" name="Google Shape;4159;p81"/>
              <p:cNvGrpSpPr/>
              <p:nvPr/>
            </p:nvGrpSpPr>
            <p:grpSpPr>
              <a:xfrm>
                <a:off x="4739005" y="3554149"/>
                <a:ext cx="37870" cy="32357"/>
                <a:chOff x="4739005" y="3554149"/>
                <a:chExt cx="37870" cy="32357"/>
              </a:xfrm>
            </p:grpSpPr>
            <p:sp>
              <p:nvSpPr>
                <p:cNvPr id="4160" name="Google Shape;4160;p81"/>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81"/>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81"/>
              <p:cNvGrpSpPr/>
              <p:nvPr/>
            </p:nvGrpSpPr>
            <p:grpSpPr>
              <a:xfrm>
                <a:off x="4806557" y="3630258"/>
                <a:ext cx="37776" cy="32364"/>
                <a:chOff x="4806557" y="3630258"/>
                <a:chExt cx="37776" cy="32364"/>
              </a:xfrm>
            </p:grpSpPr>
            <p:sp>
              <p:nvSpPr>
                <p:cNvPr id="4163" name="Google Shape;4163;p81"/>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81"/>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81"/>
              <p:cNvGrpSpPr/>
              <p:nvPr/>
            </p:nvGrpSpPr>
            <p:grpSpPr>
              <a:xfrm>
                <a:off x="4737007" y="4004357"/>
                <a:ext cx="37870" cy="32357"/>
                <a:chOff x="4737007" y="4004357"/>
                <a:chExt cx="37870" cy="32357"/>
              </a:xfrm>
            </p:grpSpPr>
            <p:sp>
              <p:nvSpPr>
                <p:cNvPr id="4166" name="Google Shape;4166;p81"/>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81"/>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81"/>
              <p:cNvGrpSpPr/>
              <p:nvPr/>
            </p:nvGrpSpPr>
            <p:grpSpPr>
              <a:xfrm>
                <a:off x="4773634" y="4208627"/>
                <a:ext cx="37776" cy="32357"/>
                <a:chOff x="4773634" y="4208627"/>
                <a:chExt cx="37776" cy="32357"/>
              </a:xfrm>
            </p:grpSpPr>
            <p:sp>
              <p:nvSpPr>
                <p:cNvPr id="4169" name="Google Shape;4169;p81"/>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81"/>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1" name="Google Shape;4171;p81"/>
              <p:cNvGrpSpPr/>
              <p:nvPr/>
            </p:nvGrpSpPr>
            <p:grpSpPr>
              <a:xfrm>
                <a:off x="4888282" y="4074764"/>
                <a:ext cx="37776" cy="32451"/>
                <a:chOff x="4888282" y="4074764"/>
                <a:chExt cx="37776" cy="32451"/>
              </a:xfrm>
            </p:grpSpPr>
            <p:sp>
              <p:nvSpPr>
                <p:cNvPr id="4172" name="Google Shape;4172;p81"/>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81"/>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4" name="Google Shape;4174;p81"/>
              <p:cNvGrpSpPr/>
              <p:nvPr/>
            </p:nvGrpSpPr>
            <p:grpSpPr>
              <a:xfrm>
                <a:off x="4901315" y="3804271"/>
                <a:ext cx="37776" cy="32364"/>
                <a:chOff x="4901315" y="3804271"/>
                <a:chExt cx="37776" cy="32364"/>
              </a:xfrm>
            </p:grpSpPr>
            <p:sp>
              <p:nvSpPr>
                <p:cNvPr id="4175" name="Google Shape;4175;p81"/>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81"/>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7" name="Google Shape;4177;p81"/>
              <p:cNvGrpSpPr/>
              <p:nvPr/>
            </p:nvGrpSpPr>
            <p:grpSpPr>
              <a:xfrm>
                <a:off x="4866394" y="3715035"/>
                <a:ext cx="37846" cy="32357"/>
                <a:chOff x="4866394" y="3715035"/>
                <a:chExt cx="37846" cy="32357"/>
              </a:xfrm>
            </p:grpSpPr>
            <p:sp>
              <p:nvSpPr>
                <p:cNvPr id="4178" name="Google Shape;4178;p81"/>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1"/>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0" name="Google Shape;4180;p81"/>
              <p:cNvGrpSpPr/>
              <p:nvPr/>
            </p:nvGrpSpPr>
            <p:grpSpPr>
              <a:xfrm>
                <a:off x="4979233" y="3839798"/>
                <a:ext cx="37878" cy="32420"/>
                <a:chOff x="4979233" y="3839798"/>
                <a:chExt cx="37878" cy="32420"/>
              </a:xfrm>
            </p:grpSpPr>
            <p:sp>
              <p:nvSpPr>
                <p:cNvPr id="4181" name="Google Shape;4181;p81"/>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81"/>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3" name="Google Shape;4183;p81"/>
              <p:cNvGrpSpPr/>
              <p:nvPr/>
            </p:nvGrpSpPr>
            <p:grpSpPr>
              <a:xfrm>
                <a:off x="4790662" y="3679147"/>
                <a:ext cx="37783" cy="32380"/>
                <a:chOff x="4790662" y="3679147"/>
                <a:chExt cx="37783" cy="32380"/>
              </a:xfrm>
            </p:grpSpPr>
            <p:sp>
              <p:nvSpPr>
                <p:cNvPr id="4184" name="Google Shape;4184;p81"/>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81"/>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6" name="Google Shape;4186;p81"/>
              <p:cNvGrpSpPr/>
              <p:nvPr/>
            </p:nvGrpSpPr>
            <p:grpSpPr>
              <a:xfrm>
                <a:off x="4857263" y="3557861"/>
                <a:ext cx="37776" cy="32357"/>
                <a:chOff x="4857263" y="3557861"/>
                <a:chExt cx="37776" cy="32357"/>
              </a:xfrm>
            </p:grpSpPr>
            <p:sp>
              <p:nvSpPr>
                <p:cNvPr id="4187" name="Google Shape;4187;p81"/>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81"/>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9" name="Google Shape;4189;p81"/>
              <p:cNvGrpSpPr/>
              <p:nvPr/>
            </p:nvGrpSpPr>
            <p:grpSpPr>
              <a:xfrm>
                <a:off x="4883902" y="3648033"/>
                <a:ext cx="37783" cy="32380"/>
                <a:chOff x="4883902" y="3648033"/>
                <a:chExt cx="37783" cy="32380"/>
              </a:xfrm>
            </p:grpSpPr>
            <p:sp>
              <p:nvSpPr>
                <p:cNvPr id="4190" name="Google Shape;4190;p81"/>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81"/>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2" name="Google Shape;4192;p81"/>
              <p:cNvGrpSpPr/>
              <p:nvPr/>
            </p:nvGrpSpPr>
            <p:grpSpPr>
              <a:xfrm>
                <a:off x="4907780" y="3347220"/>
                <a:ext cx="37878" cy="32357"/>
                <a:chOff x="4907780" y="3347220"/>
                <a:chExt cx="37878" cy="32357"/>
              </a:xfrm>
            </p:grpSpPr>
            <p:sp>
              <p:nvSpPr>
                <p:cNvPr id="4193" name="Google Shape;4193;p81"/>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81"/>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5" name="Google Shape;4195;p81"/>
              <p:cNvGrpSpPr/>
              <p:nvPr/>
            </p:nvGrpSpPr>
            <p:grpSpPr>
              <a:xfrm>
                <a:off x="5065048" y="3738150"/>
                <a:ext cx="37783" cy="32364"/>
                <a:chOff x="5065048" y="3738150"/>
                <a:chExt cx="37783" cy="32364"/>
              </a:xfrm>
            </p:grpSpPr>
            <p:sp>
              <p:nvSpPr>
                <p:cNvPr id="4196" name="Google Shape;4196;p81"/>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81"/>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8" name="Google Shape;4198;p81"/>
              <p:cNvGrpSpPr/>
              <p:nvPr/>
            </p:nvGrpSpPr>
            <p:grpSpPr>
              <a:xfrm>
                <a:off x="5071616" y="3284615"/>
                <a:ext cx="37783" cy="32357"/>
                <a:chOff x="5071616" y="3284615"/>
                <a:chExt cx="37783" cy="32357"/>
              </a:xfrm>
            </p:grpSpPr>
            <p:sp>
              <p:nvSpPr>
                <p:cNvPr id="4199" name="Google Shape;4199;p81"/>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81"/>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1" name="Google Shape;4201;p81"/>
              <p:cNvGrpSpPr/>
              <p:nvPr/>
            </p:nvGrpSpPr>
            <p:grpSpPr>
              <a:xfrm>
                <a:off x="5389291" y="3759921"/>
                <a:ext cx="37783" cy="32380"/>
                <a:chOff x="5389291" y="3759921"/>
                <a:chExt cx="37783" cy="32380"/>
              </a:xfrm>
            </p:grpSpPr>
            <p:sp>
              <p:nvSpPr>
                <p:cNvPr id="4202" name="Google Shape;4202;p81"/>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1"/>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81"/>
              <p:cNvGrpSpPr/>
              <p:nvPr/>
            </p:nvGrpSpPr>
            <p:grpSpPr>
              <a:xfrm>
                <a:off x="5431534" y="3632932"/>
                <a:ext cx="37878" cy="32451"/>
                <a:chOff x="5431534" y="3632932"/>
                <a:chExt cx="37878" cy="32451"/>
              </a:xfrm>
            </p:grpSpPr>
            <p:sp>
              <p:nvSpPr>
                <p:cNvPr id="4205" name="Google Shape;4205;p81"/>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1"/>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7" name="Google Shape;4207;p81"/>
              <p:cNvGrpSpPr/>
              <p:nvPr/>
            </p:nvGrpSpPr>
            <p:grpSpPr>
              <a:xfrm>
                <a:off x="5540755" y="3544829"/>
                <a:ext cx="37783" cy="32357"/>
                <a:chOff x="5540755" y="3544829"/>
                <a:chExt cx="37783" cy="32357"/>
              </a:xfrm>
            </p:grpSpPr>
            <p:sp>
              <p:nvSpPr>
                <p:cNvPr id="4208" name="Google Shape;4208;p81"/>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81"/>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0" name="Google Shape;4210;p81"/>
              <p:cNvGrpSpPr/>
              <p:nvPr/>
            </p:nvGrpSpPr>
            <p:grpSpPr>
              <a:xfrm>
                <a:off x="5579293" y="3412107"/>
                <a:ext cx="37776" cy="32357"/>
                <a:chOff x="5579293" y="3412107"/>
                <a:chExt cx="37776" cy="32357"/>
              </a:xfrm>
            </p:grpSpPr>
            <p:sp>
              <p:nvSpPr>
                <p:cNvPr id="4211" name="Google Shape;4211;p81"/>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81"/>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3" name="Google Shape;4213;p81"/>
              <p:cNvGrpSpPr/>
              <p:nvPr/>
            </p:nvGrpSpPr>
            <p:grpSpPr>
              <a:xfrm>
                <a:off x="5801346" y="3284615"/>
                <a:ext cx="37783" cy="32357"/>
                <a:chOff x="5801346" y="3284615"/>
                <a:chExt cx="37783" cy="32357"/>
              </a:xfrm>
            </p:grpSpPr>
            <p:sp>
              <p:nvSpPr>
                <p:cNvPr id="4214" name="Google Shape;4214;p81"/>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81"/>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6" name="Google Shape;4216;p81"/>
              <p:cNvGrpSpPr/>
              <p:nvPr/>
            </p:nvGrpSpPr>
            <p:grpSpPr>
              <a:xfrm>
                <a:off x="5763578" y="3399067"/>
                <a:ext cx="37776" cy="32364"/>
                <a:chOff x="5763578" y="3399067"/>
                <a:chExt cx="37776" cy="32364"/>
              </a:xfrm>
            </p:grpSpPr>
            <p:sp>
              <p:nvSpPr>
                <p:cNvPr id="4217" name="Google Shape;4217;p81"/>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81"/>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9" name="Google Shape;4219;p81"/>
              <p:cNvGrpSpPr/>
              <p:nvPr/>
            </p:nvGrpSpPr>
            <p:grpSpPr>
              <a:xfrm>
                <a:off x="5395858" y="3230952"/>
                <a:ext cx="37776" cy="32364"/>
                <a:chOff x="5395858" y="3230952"/>
                <a:chExt cx="37776" cy="32364"/>
              </a:xfrm>
            </p:grpSpPr>
            <p:sp>
              <p:nvSpPr>
                <p:cNvPr id="4220" name="Google Shape;4220;p81"/>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81"/>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2" name="Google Shape;4222;p81"/>
              <p:cNvGrpSpPr/>
              <p:nvPr/>
            </p:nvGrpSpPr>
            <p:grpSpPr>
              <a:xfrm>
                <a:off x="5264088" y="3188237"/>
                <a:ext cx="37776" cy="32357"/>
                <a:chOff x="5264088" y="3188237"/>
                <a:chExt cx="37776" cy="32357"/>
              </a:xfrm>
            </p:grpSpPr>
            <p:sp>
              <p:nvSpPr>
                <p:cNvPr id="4223" name="Google Shape;4223;p81"/>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81"/>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5" name="Google Shape;4225;p81"/>
              <p:cNvGrpSpPr/>
              <p:nvPr/>
            </p:nvGrpSpPr>
            <p:grpSpPr>
              <a:xfrm>
                <a:off x="5585758" y="3237425"/>
                <a:ext cx="37878" cy="32357"/>
                <a:chOff x="5585758" y="3237425"/>
                <a:chExt cx="37878" cy="32357"/>
              </a:xfrm>
            </p:grpSpPr>
            <p:sp>
              <p:nvSpPr>
                <p:cNvPr id="4226" name="Google Shape;4226;p81"/>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81"/>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8" name="Google Shape;4228;p81"/>
              <p:cNvGrpSpPr/>
              <p:nvPr/>
            </p:nvGrpSpPr>
            <p:grpSpPr>
              <a:xfrm>
                <a:off x="4874196" y="3291088"/>
                <a:ext cx="37878" cy="32451"/>
                <a:chOff x="4874196" y="3291088"/>
                <a:chExt cx="37878" cy="32451"/>
              </a:xfrm>
            </p:grpSpPr>
            <p:sp>
              <p:nvSpPr>
                <p:cNvPr id="4229" name="Google Shape;4229;p81"/>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81"/>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1" name="Google Shape;4231;p81"/>
              <p:cNvGrpSpPr/>
              <p:nvPr/>
            </p:nvGrpSpPr>
            <p:grpSpPr>
              <a:xfrm>
                <a:off x="5197770" y="3785466"/>
                <a:ext cx="37783" cy="32427"/>
                <a:chOff x="5197770" y="3785466"/>
                <a:chExt cx="37783" cy="32427"/>
              </a:xfrm>
            </p:grpSpPr>
            <p:sp>
              <p:nvSpPr>
                <p:cNvPr id="4232" name="Google Shape;4232;p81"/>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81"/>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4" name="Google Shape;4234;p81"/>
              <p:cNvGrpSpPr/>
              <p:nvPr/>
            </p:nvGrpSpPr>
            <p:grpSpPr>
              <a:xfrm>
                <a:off x="5177699" y="3492117"/>
                <a:ext cx="37776" cy="32357"/>
                <a:chOff x="5177699" y="3492117"/>
                <a:chExt cx="37776" cy="32357"/>
              </a:xfrm>
            </p:grpSpPr>
            <p:sp>
              <p:nvSpPr>
                <p:cNvPr id="4235" name="Google Shape;4235;p81"/>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81"/>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7" name="Google Shape;4237;p81"/>
              <p:cNvGrpSpPr/>
              <p:nvPr/>
            </p:nvGrpSpPr>
            <p:grpSpPr>
              <a:xfrm>
                <a:off x="5349431" y="3622346"/>
                <a:ext cx="37870" cy="32380"/>
                <a:chOff x="5349431" y="3622346"/>
                <a:chExt cx="37870" cy="32380"/>
              </a:xfrm>
            </p:grpSpPr>
            <p:sp>
              <p:nvSpPr>
                <p:cNvPr id="4238" name="Google Shape;4238;p81"/>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81"/>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0" name="Google Shape;4240;p81"/>
              <p:cNvGrpSpPr/>
              <p:nvPr/>
            </p:nvGrpSpPr>
            <p:grpSpPr>
              <a:xfrm>
                <a:off x="5068855" y="3563980"/>
                <a:ext cx="53954" cy="46223"/>
                <a:chOff x="5068855" y="3563980"/>
                <a:chExt cx="53954" cy="46223"/>
              </a:xfrm>
            </p:grpSpPr>
            <p:sp>
              <p:nvSpPr>
                <p:cNvPr id="4241" name="Google Shape;4241;p81"/>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81"/>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3" name="Google Shape;4243;p81"/>
              <p:cNvGrpSpPr/>
              <p:nvPr/>
            </p:nvGrpSpPr>
            <p:grpSpPr>
              <a:xfrm>
                <a:off x="5037654" y="3392507"/>
                <a:ext cx="37870" cy="32451"/>
                <a:chOff x="5037654" y="3392507"/>
                <a:chExt cx="37870" cy="32451"/>
              </a:xfrm>
            </p:grpSpPr>
            <p:sp>
              <p:nvSpPr>
                <p:cNvPr id="4244" name="Google Shape;4244;p81"/>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81"/>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6" name="Google Shape;4246;p81"/>
              <p:cNvGrpSpPr/>
              <p:nvPr/>
            </p:nvGrpSpPr>
            <p:grpSpPr>
              <a:xfrm>
                <a:off x="5456560" y="3368629"/>
                <a:ext cx="37870" cy="32451"/>
                <a:chOff x="5456560" y="3368629"/>
                <a:chExt cx="37870" cy="32451"/>
              </a:xfrm>
            </p:grpSpPr>
            <p:sp>
              <p:nvSpPr>
                <p:cNvPr id="4247" name="Google Shape;4247;p81"/>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81"/>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9" name="Google Shape;4249;p81"/>
              <p:cNvGrpSpPr/>
              <p:nvPr/>
            </p:nvGrpSpPr>
            <p:grpSpPr>
              <a:xfrm>
                <a:off x="4755749" y="3501516"/>
                <a:ext cx="46246" cy="39608"/>
                <a:chOff x="4755749" y="3501516"/>
                <a:chExt cx="46246" cy="39608"/>
              </a:xfrm>
            </p:grpSpPr>
            <p:sp>
              <p:nvSpPr>
                <p:cNvPr id="4250" name="Google Shape;4250;p81"/>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81"/>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2" name="Google Shape;4252;p81"/>
              <p:cNvGrpSpPr/>
              <p:nvPr/>
            </p:nvGrpSpPr>
            <p:grpSpPr>
              <a:xfrm>
                <a:off x="4681346" y="3485582"/>
                <a:ext cx="37783" cy="32427"/>
                <a:chOff x="4681346" y="3485582"/>
                <a:chExt cx="37783" cy="32427"/>
              </a:xfrm>
            </p:grpSpPr>
            <p:sp>
              <p:nvSpPr>
                <p:cNvPr id="4253" name="Google Shape;4253;p81"/>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81"/>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5" name="Google Shape;4255;p81"/>
              <p:cNvGrpSpPr/>
              <p:nvPr/>
            </p:nvGrpSpPr>
            <p:grpSpPr>
              <a:xfrm>
                <a:off x="4767067" y="3291088"/>
                <a:ext cx="37878" cy="32451"/>
                <a:chOff x="4767067" y="3291088"/>
                <a:chExt cx="37878" cy="32451"/>
              </a:xfrm>
            </p:grpSpPr>
            <p:sp>
              <p:nvSpPr>
                <p:cNvPr id="4256" name="Google Shape;4256;p81"/>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81"/>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8" name="Google Shape;4258;p81"/>
              <p:cNvGrpSpPr/>
              <p:nvPr/>
            </p:nvGrpSpPr>
            <p:grpSpPr>
              <a:xfrm>
                <a:off x="4687819" y="3405539"/>
                <a:ext cx="37776" cy="32451"/>
                <a:chOff x="4687819" y="3405539"/>
                <a:chExt cx="37776" cy="32451"/>
              </a:xfrm>
            </p:grpSpPr>
            <p:sp>
              <p:nvSpPr>
                <p:cNvPr id="4259" name="Google Shape;4259;p81"/>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81"/>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1" name="Google Shape;4261;p81"/>
              <p:cNvGrpSpPr/>
              <p:nvPr/>
            </p:nvGrpSpPr>
            <p:grpSpPr>
              <a:xfrm>
                <a:off x="4923101" y="3444809"/>
                <a:ext cx="52813" cy="45318"/>
                <a:chOff x="4923101" y="3444809"/>
                <a:chExt cx="52813" cy="45318"/>
              </a:xfrm>
            </p:grpSpPr>
            <p:sp>
              <p:nvSpPr>
                <p:cNvPr id="4262" name="Google Shape;4262;p81"/>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81"/>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4" name="Google Shape;4264;p81"/>
              <p:cNvGrpSpPr/>
              <p:nvPr/>
            </p:nvGrpSpPr>
            <p:grpSpPr>
              <a:xfrm>
                <a:off x="4846040" y="3654750"/>
                <a:ext cx="31405" cy="26993"/>
                <a:chOff x="4846040" y="3654750"/>
                <a:chExt cx="31405" cy="26993"/>
              </a:xfrm>
            </p:grpSpPr>
            <p:sp>
              <p:nvSpPr>
                <p:cNvPr id="4265" name="Google Shape;4265;p81"/>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81"/>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7" name="Google Shape;4267;p81"/>
              <p:cNvGrpSpPr/>
              <p:nvPr/>
            </p:nvGrpSpPr>
            <p:grpSpPr>
              <a:xfrm>
                <a:off x="4925673" y="3691700"/>
                <a:ext cx="40253" cy="34472"/>
                <a:chOff x="4925673" y="3691700"/>
                <a:chExt cx="40253" cy="34472"/>
              </a:xfrm>
            </p:grpSpPr>
            <p:sp>
              <p:nvSpPr>
                <p:cNvPr id="4268" name="Google Shape;4268;p81"/>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81"/>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0" name="Google Shape;4270;p81"/>
              <p:cNvGrpSpPr/>
              <p:nvPr/>
            </p:nvGrpSpPr>
            <p:grpSpPr>
              <a:xfrm>
                <a:off x="4894653" y="3740848"/>
                <a:ext cx="31405" cy="26906"/>
                <a:chOff x="4894653" y="3740848"/>
                <a:chExt cx="31405" cy="26906"/>
              </a:xfrm>
            </p:grpSpPr>
            <p:sp>
              <p:nvSpPr>
                <p:cNvPr id="4271" name="Google Shape;4271;p81"/>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81"/>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3" name="Google Shape;4273;p81"/>
              <p:cNvGrpSpPr/>
              <p:nvPr/>
            </p:nvGrpSpPr>
            <p:grpSpPr>
              <a:xfrm>
                <a:off x="4962300" y="3696348"/>
                <a:ext cx="38255" cy="32773"/>
                <a:chOff x="4962300" y="3696348"/>
                <a:chExt cx="38255" cy="32773"/>
              </a:xfrm>
            </p:grpSpPr>
            <p:sp>
              <p:nvSpPr>
                <p:cNvPr id="4274" name="Google Shape;4274;p81"/>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81"/>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6" name="Google Shape;4276;p81"/>
              <p:cNvGrpSpPr/>
              <p:nvPr/>
            </p:nvGrpSpPr>
            <p:grpSpPr>
              <a:xfrm>
                <a:off x="4980185" y="3743349"/>
                <a:ext cx="31499" cy="26969"/>
                <a:chOff x="4980185" y="3743349"/>
                <a:chExt cx="31499" cy="26969"/>
              </a:xfrm>
            </p:grpSpPr>
            <p:sp>
              <p:nvSpPr>
                <p:cNvPr id="4277" name="Google Shape;4277;p81"/>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81"/>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9" name="Google Shape;4279;p81"/>
              <p:cNvGrpSpPr/>
              <p:nvPr/>
            </p:nvGrpSpPr>
            <p:grpSpPr>
              <a:xfrm>
                <a:off x="5013768" y="3734312"/>
                <a:ext cx="31499" cy="26969"/>
                <a:chOff x="5013768" y="3734312"/>
                <a:chExt cx="31499" cy="26969"/>
              </a:xfrm>
            </p:grpSpPr>
            <p:sp>
              <p:nvSpPr>
                <p:cNvPr id="4280" name="Google Shape;4280;p81"/>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81"/>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2" name="Google Shape;4282;p81"/>
              <p:cNvGrpSpPr/>
              <p:nvPr/>
            </p:nvGrpSpPr>
            <p:grpSpPr>
              <a:xfrm>
                <a:off x="5036703" y="3764545"/>
                <a:ext cx="31499" cy="26898"/>
                <a:chOff x="5036703" y="3764545"/>
                <a:chExt cx="31499" cy="26898"/>
              </a:xfrm>
            </p:grpSpPr>
            <p:sp>
              <p:nvSpPr>
                <p:cNvPr id="4283" name="Google Shape;4283;p81"/>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81"/>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5" name="Google Shape;4285;p81"/>
              <p:cNvGrpSpPr/>
              <p:nvPr/>
            </p:nvGrpSpPr>
            <p:grpSpPr>
              <a:xfrm>
                <a:off x="4953546" y="3768352"/>
                <a:ext cx="31405" cy="26898"/>
                <a:chOff x="4953546" y="3768352"/>
                <a:chExt cx="31405" cy="26898"/>
              </a:xfrm>
            </p:grpSpPr>
            <p:sp>
              <p:nvSpPr>
                <p:cNvPr id="4286" name="Google Shape;4286;p81"/>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81"/>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8" name="Google Shape;4288;p81"/>
              <p:cNvGrpSpPr/>
              <p:nvPr/>
            </p:nvGrpSpPr>
            <p:grpSpPr>
              <a:xfrm>
                <a:off x="4964770" y="3814016"/>
                <a:ext cx="31499" cy="26993"/>
                <a:chOff x="4964770" y="3814016"/>
                <a:chExt cx="31499" cy="26993"/>
              </a:xfrm>
            </p:grpSpPr>
            <p:sp>
              <p:nvSpPr>
                <p:cNvPr id="4289" name="Google Shape;4289;p81"/>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81"/>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1" name="Google Shape;4291;p81"/>
              <p:cNvGrpSpPr/>
              <p:nvPr/>
            </p:nvGrpSpPr>
            <p:grpSpPr>
              <a:xfrm>
                <a:off x="4923290" y="3800504"/>
                <a:ext cx="31468" cy="26898"/>
                <a:chOff x="4923290" y="3800504"/>
                <a:chExt cx="31468" cy="26898"/>
              </a:xfrm>
            </p:grpSpPr>
            <p:sp>
              <p:nvSpPr>
                <p:cNvPr id="4292" name="Google Shape;4292;p81"/>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81"/>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4" name="Google Shape;4294;p81"/>
              <p:cNvGrpSpPr/>
              <p:nvPr/>
            </p:nvGrpSpPr>
            <p:grpSpPr>
              <a:xfrm>
                <a:off x="5108534" y="3650943"/>
                <a:ext cx="31405" cy="26993"/>
                <a:chOff x="5108534" y="3650943"/>
                <a:chExt cx="31405" cy="26993"/>
              </a:xfrm>
            </p:grpSpPr>
            <p:sp>
              <p:nvSpPr>
                <p:cNvPr id="4295" name="Google Shape;4295;p81"/>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1"/>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7" name="Google Shape;4297;p81"/>
              <p:cNvGrpSpPr/>
              <p:nvPr/>
            </p:nvGrpSpPr>
            <p:grpSpPr>
              <a:xfrm>
                <a:off x="5119380" y="3760739"/>
                <a:ext cx="31499" cy="26993"/>
                <a:chOff x="5119380" y="3760739"/>
                <a:chExt cx="31499" cy="26993"/>
              </a:xfrm>
            </p:grpSpPr>
            <p:sp>
              <p:nvSpPr>
                <p:cNvPr id="4298" name="Google Shape;4298;p81"/>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81"/>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0" name="Google Shape;4300;p81"/>
              <p:cNvGrpSpPr/>
              <p:nvPr/>
            </p:nvGrpSpPr>
            <p:grpSpPr>
              <a:xfrm>
                <a:off x="5119380" y="3788235"/>
                <a:ext cx="31499" cy="26993"/>
                <a:chOff x="5119380" y="3788235"/>
                <a:chExt cx="31499" cy="26993"/>
              </a:xfrm>
            </p:grpSpPr>
            <p:sp>
              <p:nvSpPr>
                <p:cNvPr id="4301" name="Google Shape;4301;p81"/>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1"/>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3" name="Google Shape;4303;p81"/>
              <p:cNvGrpSpPr/>
              <p:nvPr/>
            </p:nvGrpSpPr>
            <p:grpSpPr>
              <a:xfrm>
                <a:off x="5158005" y="3875284"/>
                <a:ext cx="31405" cy="27001"/>
                <a:chOff x="5158005" y="3875284"/>
                <a:chExt cx="31405" cy="27001"/>
              </a:xfrm>
            </p:grpSpPr>
            <p:sp>
              <p:nvSpPr>
                <p:cNvPr id="4304" name="Google Shape;4304;p81"/>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81"/>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6" name="Google Shape;4306;p81"/>
              <p:cNvGrpSpPr/>
              <p:nvPr/>
            </p:nvGrpSpPr>
            <p:grpSpPr>
              <a:xfrm>
                <a:off x="5233163" y="3764545"/>
                <a:ext cx="31499" cy="26898"/>
                <a:chOff x="5233163" y="3764545"/>
                <a:chExt cx="31499" cy="26898"/>
              </a:xfrm>
            </p:grpSpPr>
            <p:sp>
              <p:nvSpPr>
                <p:cNvPr id="4307" name="Google Shape;4307;p81"/>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81"/>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9" name="Google Shape;4309;p81"/>
              <p:cNvGrpSpPr/>
              <p:nvPr/>
            </p:nvGrpSpPr>
            <p:grpSpPr>
              <a:xfrm>
                <a:off x="5276168" y="3805545"/>
                <a:ext cx="31499" cy="26906"/>
                <a:chOff x="5276168" y="3805545"/>
                <a:chExt cx="31499" cy="26906"/>
              </a:xfrm>
            </p:grpSpPr>
            <p:sp>
              <p:nvSpPr>
                <p:cNvPr id="4310" name="Google Shape;4310;p81"/>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81"/>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2" name="Google Shape;4312;p81"/>
              <p:cNvGrpSpPr/>
              <p:nvPr/>
            </p:nvGrpSpPr>
            <p:grpSpPr>
              <a:xfrm>
                <a:off x="5294053" y="3851933"/>
                <a:ext cx="31405" cy="26945"/>
                <a:chOff x="5294053" y="3851933"/>
                <a:chExt cx="31405" cy="26945"/>
              </a:xfrm>
            </p:grpSpPr>
            <p:sp>
              <p:nvSpPr>
                <p:cNvPr id="4313" name="Google Shape;4313;p81"/>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81"/>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5" name="Google Shape;4315;p81"/>
              <p:cNvGrpSpPr/>
              <p:nvPr/>
            </p:nvGrpSpPr>
            <p:grpSpPr>
              <a:xfrm>
                <a:off x="5341723" y="3851902"/>
                <a:ext cx="31405" cy="26977"/>
                <a:chOff x="5341723" y="3851902"/>
                <a:chExt cx="31405" cy="26977"/>
              </a:xfrm>
            </p:grpSpPr>
            <p:sp>
              <p:nvSpPr>
                <p:cNvPr id="4316" name="Google Shape;4316;p81"/>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81"/>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8" name="Google Shape;4318;p81"/>
              <p:cNvGrpSpPr/>
              <p:nvPr/>
            </p:nvGrpSpPr>
            <p:grpSpPr>
              <a:xfrm>
                <a:off x="5054871" y="3507855"/>
                <a:ext cx="31405" cy="26993"/>
                <a:chOff x="5054871" y="3507855"/>
                <a:chExt cx="31405" cy="26993"/>
              </a:xfrm>
            </p:grpSpPr>
            <p:sp>
              <p:nvSpPr>
                <p:cNvPr id="4319" name="Google Shape;4319;p81"/>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81"/>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1" name="Google Shape;4321;p81"/>
              <p:cNvGrpSpPr/>
              <p:nvPr/>
            </p:nvGrpSpPr>
            <p:grpSpPr>
              <a:xfrm>
                <a:off x="4876579" y="3675325"/>
                <a:ext cx="31405" cy="26969"/>
                <a:chOff x="4876579" y="3675325"/>
                <a:chExt cx="31405" cy="26969"/>
              </a:xfrm>
            </p:grpSpPr>
            <p:sp>
              <p:nvSpPr>
                <p:cNvPr id="4322" name="Google Shape;4322;p81"/>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81"/>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81"/>
              <p:cNvGrpSpPr/>
              <p:nvPr/>
            </p:nvGrpSpPr>
            <p:grpSpPr>
              <a:xfrm>
                <a:off x="4842233" y="3688333"/>
                <a:ext cx="31405" cy="26993"/>
                <a:chOff x="4842233" y="3688333"/>
                <a:chExt cx="31405" cy="26993"/>
              </a:xfrm>
            </p:grpSpPr>
            <p:sp>
              <p:nvSpPr>
                <p:cNvPr id="4325" name="Google Shape;4325;p81"/>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81"/>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7" name="Google Shape;4327;p81"/>
              <p:cNvGrpSpPr/>
              <p:nvPr/>
            </p:nvGrpSpPr>
            <p:grpSpPr>
              <a:xfrm>
                <a:off x="5187876" y="3608032"/>
                <a:ext cx="31405" cy="27001"/>
                <a:chOff x="5187876" y="3608032"/>
                <a:chExt cx="31405" cy="27001"/>
              </a:xfrm>
            </p:grpSpPr>
            <p:sp>
              <p:nvSpPr>
                <p:cNvPr id="4328" name="Google Shape;4328;p81"/>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81"/>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0" name="Google Shape;4330;p81"/>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81"/>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2" name="Google Shape;4332;p81"/>
              <p:cNvGrpSpPr/>
              <p:nvPr/>
            </p:nvGrpSpPr>
            <p:grpSpPr>
              <a:xfrm>
                <a:off x="5269224" y="3304167"/>
                <a:ext cx="40253" cy="34402"/>
                <a:chOff x="5269224" y="3304167"/>
                <a:chExt cx="40253" cy="34402"/>
              </a:xfrm>
            </p:grpSpPr>
            <p:sp>
              <p:nvSpPr>
                <p:cNvPr id="4333" name="Google Shape;4333;p81"/>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81"/>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5" name="Google Shape;4335;p81"/>
              <p:cNvGrpSpPr/>
              <p:nvPr/>
            </p:nvGrpSpPr>
            <p:grpSpPr>
              <a:xfrm>
                <a:off x="5327354" y="3476615"/>
                <a:ext cx="49864" cy="42723"/>
                <a:chOff x="5327354" y="3476615"/>
                <a:chExt cx="49864" cy="42723"/>
              </a:xfrm>
            </p:grpSpPr>
            <p:sp>
              <p:nvSpPr>
                <p:cNvPr id="4336" name="Google Shape;4336;p81"/>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81"/>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8" name="Google Shape;4338;p81"/>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81"/>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0" name="Google Shape;4340;p81"/>
              <p:cNvGrpSpPr/>
              <p:nvPr/>
            </p:nvGrpSpPr>
            <p:grpSpPr>
              <a:xfrm>
                <a:off x="5341723" y="3775957"/>
                <a:ext cx="31405" cy="26898"/>
                <a:chOff x="5341723" y="3775957"/>
                <a:chExt cx="31405" cy="26898"/>
              </a:xfrm>
            </p:grpSpPr>
            <p:sp>
              <p:nvSpPr>
                <p:cNvPr id="4341" name="Google Shape;4341;p81"/>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81"/>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3" name="Google Shape;4343;p81"/>
              <p:cNvGrpSpPr/>
              <p:nvPr/>
            </p:nvGrpSpPr>
            <p:grpSpPr>
              <a:xfrm>
                <a:off x="5439053" y="3699274"/>
                <a:ext cx="31405" cy="26898"/>
                <a:chOff x="5439053" y="3699274"/>
                <a:chExt cx="31405" cy="26898"/>
              </a:xfrm>
            </p:grpSpPr>
            <p:sp>
              <p:nvSpPr>
                <p:cNvPr id="4344" name="Google Shape;4344;p81"/>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81"/>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6" name="Google Shape;4346;p81"/>
              <p:cNvGrpSpPr/>
              <p:nvPr/>
            </p:nvGrpSpPr>
            <p:grpSpPr>
              <a:xfrm>
                <a:off x="5412414" y="3622307"/>
                <a:ext cx="31499" cy="26993"/>
                <a:chOff x="5412414" y="3622307"/>
                <a:chExt cx="31499" cy="26993"/>
              </a:xfrm>
            </p:grpSpPr>
            <p:sp>
              <p:nvSpPr>
                <p:cNvPr id="4347" name="Google Shape;4347;p81"/>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1"/>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9" name="Google Shape;4349;p81"/>
              <p:cNvGrpSpPr/>
              <p:nvPr/>
            </p:nvGrpSpPr>
            <p:grpSpPr>
              <a:xfrm>
                <a:off x="5476254" y="3473949"/>
                <a:ext cx="26835" cy="26930"/>
                <a:chOff x="5476254" y="3473949"/>
                <a:chExt cx="26835" cy="26930"/>
              </a:xfrm>
            </p:grpSpPr>
            <p:sp>
              <p:nvSpPr>
                <p:cNvPr id="4350" name="Google Shape;4350;p81"/>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81"/>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2" name="Google Shape;4352;p81"/>
              <p:cNvGrpSpPr/>
              <p:nvPr/>
            </p:nvGrpSpPr>
            <p:grpSpPr>
              <a:xfrm>
                <a:off x="5564547" y="3481594"/>
                <a:ext cx="31397" cy="26898"/>
                <a:chOff x="5564547" y="3481594"/>
                <a:chExt cx="31397" cy="26898"/>
              </a:xfrm>
            </p:grpSpPr>
            <p:sp>
              <p:nvSpPr>
                <p:cNvPr id="4353" name="Google Shape;4353;p81"/>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81"/>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81"/>
              <p:cNvGrpSpPr/>
              <p:nvPr/>
            </p:nvGrpSpPr>
            <p:grpSpPr>
              <a:xfrm>
                <a:off x="5534101" y="3470174"/>
                <a:ext cx="31397" cy="26906"/>
                <a:chOff x="5534101" y="3470174"/>
                <a:chExt cx="31397" cy="26906"/>
              </a:xfrm>
            </p:grpSpPr>
            <p:sp>
              <p:nvSpPr>
                <p:cNvPr id="4356" name="Google Shape;4356;p81"/>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81"/>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81"/>
              <p:cNvGrpSpPr/>
              <p:nvPr/>
            </p:nvGrpSpPr>
            <p:grpSpPr>
              <a:xfrm>
                <a:off x="5610879" y="3314486"/>
                <a:ext cx="31499" cy="26938"/>
                <a:chOff x="5610879" y="3314486"/>
                <a:chExt cx="31499" cy="26938"/>
              </a:xfrm>
            </p:grpSpPr>
            <p:sp>
              <p:nvSpPr>
                <p:cNvPr id="4359" name="Google Shape;4359;p81"/>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81"/>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81"/>
              <p:cNvGrpSpPr/>
              <p:nvPr/>
            </p:nvGrpSpPr>
            <p:grpSpPr>
              <a:xfrm>
                <a:off x="4834525" y="3501382"/>
                <a:ext cx="31499" cy="26898"/>
                <a:chOff x="4834525" y="3501382"/>
                <a:chExt cx="31499" cy="26898"/>
              </a:xfrm>
            </p:grpSpPr>
            <p:sp>
              <p:nvSpPr>
                <p:cNvPr id="4362" name="Google Shape;4362;p81"/>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81"/>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81"/>
              <p:cNvGrpSpPr/>
              <p:nvPr/>
            </p:nvGrpSpPr>
            <p:grpSpPr>
              <a:xfrm>
                <a:off x="4898460" y="3580158"/>
                <a:ext cx="31405" cy="26898"/>
                <a:chOff x="4898460" y="3580158"/>
                <a:chExt cx="31405" cy="26898"/>
              </a:xfrm>
            </p:grpSpPr>
            <p:sp>
              <p:nvSpPr>
                <p:cNvPr id="4365" name="Google Shape;4365;p81"/>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81"/>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81"/>
              <p:cNvGrpSpPr/>
              <p:nvPr/>
            </p:nvGrpSpPr>
            <p:grpSpPr>
              <a:xfrm>
                <a:off x="4882667" y="3608032"/>
                <a:ext cx="31499" cy="27001"/>
                <a:chOff x="4882667" y="3608032"/>
                <a:chExt cx="31499" cy="27001"/>
              </a:xfrm>
            </p:grpSpPr>
            <p:sp>
              <p:nvSpPr>
                <p:cNvPr id="4368" name="Google Shape;4368;p81"/>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81"/>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81"/>
              <p:cNvGrpSpPr/>
              <p:nvPr/>
            </p:nvGrpSpPr>
            <p:grpSpPr>
              <a:xfrm>
                <a:off x="4843373" y="3631407"/>
                <a:ext cx="16273" cy="16186"/>
                <a:chOff x="4843373" y="3631407"/>
                <a:chExt cx="16273" cy="16186"/>
              </a:xfrm>
            </p:grpSpPr>
            <p:sp>
              <p:nvSpPr>
                <p:cNvPr id="4371" name="Google Shape;4371;p81"/>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1"/>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81"/>
              <p:cNvGrpSpPr/>
              <p:nvPr/>
            </p:nvGrpSpPr>
            <p:grpSpPr>
              <a:xfrm>
                <a:off x="4727773" y="3591578"/>
                <a:ext cx="31499" cy="26898"/>
                <a:chOff x="4727773" y="3591578"/>
                <a:chExt cx="31499" cy="26898"/>
              </a:xfrm>
            </p:grpSpPr>
            <p:sp>
              <p:nvSpPr>
                <p:cNvPr id="4374" name="Google Shape;4374;p81"/>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81"/>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6" name="Google Shape;4376;p81"/>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81"/>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8" name="Google Shape;4378;p81"/>
              <p:cNvGrpSpPr/>
              <p:nvPr/>
            </p:nvGrpSpPr>
            <p:grpSpPr>
              <a:xfrm>
                <a:off x="4609421" y="3577398"/>
                <a:ext cx="31499" cy="27001"/>
                <a:chOff x="4609421" y="3577398"/>
                <a:chExt cx="31499" cy="27001"/>
              </a:xfrm>
            </p:grpSpPr>
            <p:sp>
              <p:nvSpPr>
                <p:cNvPr id="4379" name="Google Shape;4379;p81"/>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81"/>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1" name="Google Shape;4381;p81"/>
              <p:cNvGrpSpPr/>
              <p:nvPr/>
            </p:nvGrpSpPr>
            <p:grpSpPr>
              <a:xfrm>
                <a:off x="4649289" y="3577398"/>
                <a:ext cx="31499" cy="27001"/>
                <a:chOff x="4649289" y="3577398"/>
                <a:chExt cx="31499" cy="27001"/>
              </a:xfrm>
            </p:grpSpPr>
            <p:sp>
              <p:nvSpPr>
                <p:cNvPr id="4382" name="Google Shape;4382;p81"/>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81"/>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4" name="Google Shape;4384;p81"/>
              <p:cNvGrpSpPr/>
              <p:nvPr/>
            </p:nvGrpSpPr>
            <p:grpSpPr>
              <a:xfrm>
                <a:off x="4605614" y="3639523"/>
                <a:ext cx="31499" cy="26906"/>
                <a:chOff x="4605614" y="3639523"/>
                <a:chExt cx="31499" cy="26906"/>
              </a:xfrm>
            </p:grpSpPr>
            <p:sp>
              <p:nvSpPr>
                <p:cNvPr id="4385" name="Google Shape;4385;p81"/>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81"/>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7" name="Google Shape;4387;p81"/>
              <p:cNvGrpSpPr/>
              <p:nvPr/>
            </p:nvGrpSpPr>
            <p:grpSpPr>
              <a:xfrm>
                <a:off x="4785149" y="3618846"/>
                <a:ext cx="26930" cy="26843"/>
                <a:chOff x="4785149" y="3618846"/>
                <a:chExt cx="26930" cy="26843"/>
              </a:xfrm>
            </p:grpSpPr>
            <p:sp>
              <p:nvSpPr>
                <p:cNvPr id="4388" name="Google Shape;4388;p81"/>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81"/>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0" name="Google Shape;4390;p81"/>
              <p:cNvGrpSpPr/>
              <p:nvPr/>
            </p:nvGrpSpPr>
            <p:grpSpPr>
              <a:xfrm>
                <a:off x="4810167" y="3601567"/>
                <a:ext cx="31405" cy="26898"/>
                <a:chOff x="4810167" y="3601567"/>
                <a:chExt cx="31405" cy="26898"/>
              </a:xfrm>
            </p:grpSpPr>
            <p:sp>
              <p:nvSpPr>
                <p:cNvPr id="4391" name="Google Shape;4391;p81"/>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81"/>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3" name="Google Shape;4393;p81"/>
              <p:cNvGrpSpPr/>
              <p:nvPr/>
            </p:nvGrpSpPr>
            <p:grpSpPr>
              <a:xfrm>
                <a:off x="4831002" y="3373230"/>
                <a:ext cx="31405" cy="26898"/>
                <a:chOff x="4831002" y="3373230"/>
                <a:chExt cx="31405" cy="26898"/>
              </a:xfrm>
            </p:grpSpPr>
            <p:sp>
              <p:nvSpPr>
                <p:cNvPr id="4394" name="Google Shape;4394;p81"/>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81"/>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6" name="Google Shape;4396;p81"/>
              <p:cNvGrpSpPr/>
              <p:nvPr/>
            </p:nvGrpSpPr>
            <p:grpSpPr>
              <a:xfrm>
                <a:off x="4719311" y="3355054"/>
                <a:ext cx="31499" cy="27001"/>
                <a:chOff x="4719311" y="3355054"/>
                <a:chExt cx="31499" cy="27001"/>
              </a:xfrm>
            </p:grpSpPr>
            <p:sp>
              <p:nvSpPr>
                <p:cNvPr id="4397" name="Google Shape;4397;p81"/>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81"/>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9" name="Google Shape;4399;p81"/>
              <p:cNvGrpSpPr/>
              <p:nvPr/>
            </p:nvGrpSpPr>
            <p:grpSpPr>
              <a:xfrm>
                <a:off x="4798755" y="3450260"/>
                <a:ext cx="26930" cy="26930"/>
                <a:chOff x="4798755" y="3450260"/>
                <a:chExt cx="26930" cy="26930"/>
              </a:xfrm>
            </p:grpSpPr>
            <p:sp>
              <p:nvSpPr>
                <p:cNvPr id="4400" name="Google Shape;4400;p81"/>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81"/>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2" name="Google Shape;4402;p81"/>
              <p:cNvGrpSpPr/>
              <p:nvPr/>
            </p:nvGrpSpPr>
            <p:grpSpPr>
              <a:xfrm>
                <a:off x="4645576" y="3467555"/>
                <a:ext cx="31405" cy="26953"/>
                <a:chOff x="4645576" y="3467555"/>
                <a:chExt cx="31405" cy="26953"/>
              </a:xfrm>
            </p:grpSpPr>
            <p:sp>
              <p:nvSpPr>
                <p:cNvPr id="4403" name="Google Shape;4403;p81"/>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81"/>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5" name="Google Shape;4405;p81"/>
              <p:cNvGrpSpPr/>
              <p:nvPr/>
            </p:nvGrpSpPr>
            <p:grpSpPr>
              <a:xfrm>
                <a:off x="4687631" y="3583965"/>
                <a:ext cx="31499" cy="26898"/>
                <a:chOff x="4687631" y="3583965"/>
                <a:chExt cx="31499" cy="26898"/>
              </a:xfrm>
            </p:grpSpPr>
            <p:sp>
              <p:nvSpPr>
                <p:cNvPr id="4406" name="Google Shape;4406;p81"/>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81"/>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8" name="Google Shape;4408;p81"/>
              <p:cNvGrpSpPr/>
              <p:nvPr/>
            </p:nvGrpSpPr>
            <p:grpSpPr>
              <a:xfrm>
                <a:off x="4719311" y="3471314"/>
                <a:ext cx="31499" cy="27001"/>
                <a:chOff x="4719311" y="3471314"/>
                <a:chExt cx="31499" cy="27001"/>
              </a:xfrm>
            </p:grpSpPr>
            <p:sp>
              <p:nvSpPr>
                <p:cNvPr id="4409" name="Google Shape;4409;p81"/>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81"/>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1" name="Google Shape;4411;p81"/>
              <p:cNvGrpSpPr/>
              <p:nvPr/>
            </p:nvGrpSpPr>
            <p:grpSpPr>
              <a:xfrm>
                <a:off x="4719311" y="3434404"/>
                <a:ext cx="31499" cy="26898"/>
                <a:chOff x="4719311" y="3434404"/>
                <a:chExt cx="31499" cy="26898"/>
              </a:xfrm>
            </p:grpSpPr>
            <p:sp>
              <p:nvSpPr>
                <p:cNvPr id="4412" name="Google Shape;4412;p81"/>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81"/>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4" name="Google Shape;4414;p81"/>
              <p:cNvGrpSpPr/>
              <p:nvPr/>
            </p:nvGrpSpPr>
            <p:grpSpPr>
              <a:xfrm>
                <a:off x="4768876" y="3401772"/>
                <a:ext cx="31499" cy="26898"/>
                <a:chOff x="4768876" y="3401772"/>
                <a:chExt cx="31499" cy="26898"/>
              </a:xfrm>
            </p:grpSpPr>
            <p:sp>
              <p:nvSpPr>
                <p:cNvPr id="4415" name="Google Shape;4415;p81"/>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81"/>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7" name="Google Shape;4417;p81"/>
              <p:cNvGrpSpPr/>
              <p:nvPr/>
            </p:nvGrpSpPr>
            <p:grpSpPr>
              <a:xfrm>
                <a:off x="4762214" y="3471377"/>
                <a:ext cx="26938" cy="26938"/>
                <a:chOff x="4762214" y="3471377"/>
                <a:chExt cx="26938" cy="26938"/>
              </a:xfrm>
            </p:grpSpPr>
            <p:sp>
              <p:nvSpPr>
                <p:cNvPr id="4418" name="Google Shape;4418;p81"/>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81"/>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0" name="Google Shape;4420;p81"/>
              <p:cNvGrpSpPr/>
              <p:nvPr/>
            </p:nvGrpSpPr>
            <p:grpSpPr>
              <a:xfrm>
                <a:off x="4790473" y="3344782"/>
                <a:ext cx="31405" cy="26898"/>
                <a:chOff x="4790473" y="3344782"/>
                <a:chExt cx="31405" cy="26898"/>
              </a:xfrm>
            </p:grpSpPr>
            <p:sp>
              <p:nvSpPr>
                <p:cNvPr id="4421" name="Google Shape;4421;p81"/>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81"/>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3" name="Google Shape;4423;p81"/>
              <p:cNvGrpSpPr/>
              <p:nvPr/>
            </p:nvGrpSpPr>
            <p:grpSpPr>
              <a:xfrm>
                <a:off x="4823774" y="3950733"/>
                <a:ext cx="37398" cy="32034"/>
                <a:chOff x="4823774" y="3950733"/>
                <a:chExt cx="37398" cy="32034"/>
              </a:xfrm>
            </p:grpSpPr>
            <p:sp>
              <p:nvSpPr>
                <p:cNvPr id="4424" name="Google Shape;4424;p81"/>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81"/>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6" name="Google Shape;4426;p81"/>
              <p:cNvGrpSpPr/>
              <p:nvPr/>
            </p:nvGrpSpPr>
            <p:grpSpPr>
              <a:xfrm>
                <a:off x="4823396" y="4110566"/>
                <a:ext cx="31405" cy="26906"/>
                <a:chOff x="4823396" y="4110566"/>
                <a:chExt cx="31405" cy="26906"/>
              </a:xfrm>
            </p:grpSpPr>
            <p:sp>
              <p:nvSpPr>
                <p:cNvPr id="4427" name="Google Shape;4427;p81"/>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81"/>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9" name="Google Shape;4429;p81"/>
              <p:cNvGrpSpPr/>
              <p:nvPr/>
            </p:nvGrpSpPr>
            <p:grpSpPr>
              <a:xfrm>
                <a:off x="4838332" y="3821150"/>
                <a:ext cx="31499" cy="26898"/>
                <a:chOff x="4838332" y="3821150"/>
                <a:chExt cx="31499" cy="26898"/>
              </a:xfrm>
            </p:grpSpPr>
            <p:sp>
              <p:nvSpPr>
                <p:cNvPr id="4430" name="Google Shape;4430;p81"/>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81"/>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2" name="Google Shape;4432;p81"/>
              <p:cNvGrpSpPr/>
              <p:nvPr/>
            </p:nvGrpSpPr>
            <p:grpSpPr>
              <a:xfrm>
                <a:off x="4661275" y="3815007"/>
                <a:ext cx="36824" cy="31523"/>
                <a:chOff x="4661275" y="3815007"/>
                <a:chExt cx="36824" cy="31523"/>
              </a:xfrm>
            </p:grpSpPr>
            <p:sp>
              <p:nvSpPr>
                <p:cNvPr id="4433" name="Google Shape;4433;p81"/>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81"/>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5" name="Google Shape;4435;p81"/>
              <p:cNvGrpSpPr/>
              <p:nvPr/>
            </p:nvGrpSpPr>
            <p:grpSpPr>
              <a:xfrm>
                <a:off x="4558998" y="3851037"/>
                <a:ext cx="33591" cy="28699"/>
                <a:chOff x="4558998" y="3851037"/>
                <a:chExt cx="33591" cy="28699"/>
              </a:xfrm>
            </p:grpSpPr>
            <p:sp>
              <p:nvSpPr>
                <p:cNvPr id="4436" name="Google Shape;4436;p81"/>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81"/>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8" name="Google Shape;4438;p81"/>
              <p:cNvGrpSpPr/>
              <p:nvPr/>
            </p:nvGrpSpPr>
            <p:grpSpPr>
              <a:xfrm>
                <a:off x="4696762" y="3638587"/>
                <a:ext cx="33591" cy="28794"/>
                <a:chOff x="4696762" y="3638587"/>
                <a:chExt cx="33591" cy="28794"/>
              </a:xfrm>
            </p:grpSpPr>
            <p:sp>
              <p:nvSpPr>
                <p:cNvPr id="4439" name="Google Shape;4439;p81"/>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81"/>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1" name="Google Shape;4441;p81"/>
              <p:cNvGrpSpPr/>
              <p:nvPr/>
            </p:nvGrpSpPr>
            <p:grpSpPr>
              <a:xfrm>
                <a:off x="4929479" y="3939140"/>
                <a:ext cx="33497" cy="28692"/>
                <a:chOff x="4929479" y="3939140"/>
                <a:chExt cx="33497" cy="28692"/>
              </a:xfrm>
            </p:grpSpPr>
            <p:sp>
              <p:nvSpPr>
                <p:cNvPr id="4442" name="Google Shape;4442;p81"/>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81"/>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4" name="Google Shape;4444;p81"/>
              <p:cNvGrpSpPr/>
              <p:nvPr/>
            </p:nvGrpSpPr>
            <p:grpSpPr>
              <a:xfrm>
                <a:off x="4907119" y="3986039"/>
                <a:ext cx="33497" cy="28699"/>
                <a:chOff x="4907119" y="3986039"/>
                <a:chExt cx="33497" cy="28699"/>
              </a:xfrm>
            </p:grpSpPr>
            <p:sp>
              <p:nvSpPr>
                <p:cNvPr id="4445" name="Google Shape;4445;p81"/>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81"/>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7" name="Google Shape;4447;p81"/>
              <p:cNvGrpSpPr/>
              <p:nvPr/>
            </p:nvGrpSpPr>
            <p:grpSpPr>
              <a:xfrm>
                <a:off x="4911783" y="4048102"/>
                <a:ext cx="33591" cy="28762"/>
                <a:chOff x="4911783" y="4048102"/>
                <a:chExt cx="33591" cy="28762"/>
              </a:xfrm>
            </p:grpSpPr>
            <p:sp>
              <p:nvSpPr>
                <p:cNvPr id="4448" name="Google Shape;4448;p81"/>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81"/>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0" name="Google Shape;4450;p81"/>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81"/>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2" name="Google Shape;4452;p81"/>
              <p:cNvGrpSpPr/>
              <p:nvPr/>
            </p:nvGrpSpPr>
            <p:grpSpPr>
              <a:xfrm>
                <a:off x="4762623" y="3837847"/>
                <a:ext cx="42416" cy="36273"/>
                <a:chOff x="4762623" y="3837847"/>
                <a:chExt cx="42416" cy="36273"/>
              </a:xfrm>
            </p:grpSpPr>
            <p:sp>
              <p:nvSpPr>
                <p:cNvPr id="4453" name="Google Shape;4453;p81"/>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81"/>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5" name="Google Shape;4455;p81"/>
              <p:cNvGrpSpPr/>
              <p:nvPr/>
            </p:nvGrpSpPr>
            <p:grpSpPr>
              <a:xfrm>
                <a:off x="4746044" y="4104966"/>
                <a:ext cx="33497" cy="28699"/>
                <a:chOff x="4746044" y="4104966"/>
                <a:chExt cx="33497" cy="28699"/>
              </a:xfrm>
            </p:grpSpPr>
            <p:sp>
              <p:nvSpPr>
                <p:cNvPr id="4456" name="Google Shape;4456;p81"/>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81"/>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8" name="Google Shape;4458;p81"/>
              <p:cNvGrpSpPr/>
              <p:nvPr/>
            </p:nvGrpSpPr>
            <p:grpSpPr>
              <a:xfrm>
                <a:off x="4859646" y="4162554"/>
                <a:ext cx="33591" cy="28762"/>
                <a:chOff x="4859646" y="4162554"/>
                <a:chExt cx="33591" cy="28762"/>
              </a:xfrm>
            </p:grpSpPr>
            <p:sp>
              <p:nvSpPr>
                <p:cNvPr id="4459" name="Google Shape;4459;p81"/>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81"/>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1" name="Google Shape;4461;p81"/>
            <p:cNvGrpSpPr/>
            <p:nvPr/>
          </p:nvGrpSpPr>
          <p:grpSpPr>
            <a:xfrm>
              <a:off x="3597785" y="3274438"/>
              <a:ext cx="855610" cy="1122100"/>
              <a:chOff x="3597785" y="3274438"/>
              <a:chExt cx="855610" cy="1122100"/>
            </a:xfrm>
          </p:grpSpPr>
          <p:grpSp>
            <p:nvGrpSpPr>
              <p:cNvPr id="4462" name="Google Shape;4462;p81"/>
              <p:cNvGrpSpPr/>
              <p:nvPr/>
            </p:nvGrpSpPr>
            <p:grpSpPr>
              <a:xfrm>
                <a:off x="3617857" y="3284717"/>
                <a:ext cx="826785" cy="1099165"/>
                <a:chOff x="3617857" y="3284717"/>
                <a:chExt cx="826785" cy="1099165"/>
              </a:xfrm>
            </p:grpSpPr>
            <p:sp>
              <p:nvSpPr>
                <p:cNvPr id="4463" name="Google Shape;4463;p81"/>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81"/>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1"/>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81"/>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81"/>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81"/>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81"/>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81"/>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81"/>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81"/>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81"/>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1"/>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81"/>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81"/>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81"/>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81"/>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81"/>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81"/>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81"/>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81"/>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81"/>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81"/>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81"/>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81"/>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81"/>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81"/>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81"/>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81"/>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81"/>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81"/>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81"/>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81"/>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81"/>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81"/>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81"/>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81"/>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81"/>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81"/>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81"/>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81"/>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81"/>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81"/>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81"/>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81"/>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81"/>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81"/>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81"/>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81"/>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81"/>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81"/>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81"/>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81"/>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81"/>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81"/>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81"/>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81"/>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9" name="Google Shape;4519;p81"/>
              <p:cNvGrpSpPr/>
              <p:nvPr/>
            </p:nvGrpSpPr>
            <p:grpSpPr>
              <a:xfrm>
                <a:off x="4180904" y="4251758"/>
                <a:ext cx="37783" cy="32420"/>
                <a:chOff x="4180904" y="4251758"/>
                <a:chExt cx="37783" cy="32420"/>
              </a:xfrm>
            </p:grpSpPr>
            <p:sp>
              <p:nvSpPr>
                <p:cNvPr id="4520" name="Google Shape;4520;p81"/>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1"/>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2" name="Google Shape;4522;p81"/>
              <p:cNvGrpSpPr/>
              <p:nvPr/>
            </p:nvGrpSpPr>
            <p:grpSpPr>
              <a:xfrm>
                <a:off x="4201644" y="4081324"/>
                <a:ext cx="37783" cy="32364"/>
                <a:chOff x="4201644" y="4081324"/>
                <a:chExt cx="37783" cy="32364"/>
              </a:xfrm>
            </p:grpSpPr>
            <p:sp>
              <p:nvSpPr>
                <p:cNvPr id="4523" name="Google Shape;4523;p81"/>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1"/>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5" name="Google Shape;4525;p81"/>
              <p:cNvGrpSpPr/>
              <p:nvPr/>
            </p:nvGrpSpPr>
            <p:grpSpPr>
              <a:xfrm>
                <a:off x="4284416" y="3887428"/>
                <a:ext cx="37783" cy="32451"/>
                <a:chOff x="4284416" y="3887428"/>
                <a:chExt cx="37783" cy="32451"/>
              </a:xfrm>
            </p:grpSpPr>
            <p:sp>
              <p:nvSpPr>
                <p:cNvPr id="4526" name="Google Shape;4526;p81"/>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81"/>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8" name="Google Shape;4528;p81"/>
              <p:cNvGrpSpPr/>
              <p:nvPr/>
            </p:nvGrpSpPr>
            <p:grpSpPr>
              <a:xfrm>
                <a:off x="4223721" y="3860404"/>
                <a:ext cx="37870" cy="32364"/>
                <a:chOff x="4223721" y="3860404"/>
                <a:chExt cx="37870" cy="32364"/>
              </a:xfrm>
            </p:grpSpPr>
            <p:sp>
              <p:nvSpPr>
                <p:cNvPr id="4529" name="Google Shape;4529;p81"/>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81"/>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1" name="Google Shape;4531;p81"/>
              <p:cNvGrpSpPr/>
              <p:nvPr/>
            </p:nvGrpSpPr>
            <p:grpSpPr>
              <a:xfrm>
                <a:off x="4104889" y="3699242"/>
                <a:ext cx="37776" cy="32357"/>
                <a:chOff x="4104889" y="3699242"/>
                <a:chExt cx="37776" cy="32357"/>
              </a:xfrm>
            </p:grpSpPr>
            <p:sp>
              <p:nvSpPr>
                <p:cNvPr id="4532" name="Google Shape;4532;p81"/>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81"/>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4" name="Google Shape;4534;p81"/>
              <p:cNvGrpSpPr/>
              <p:nvPr/>
            </p:nvGrpSpPr>
            <p:grpSpPr>
              <a:xfrm>
                <a:off x="4143608" y="3475121"/>
                <a:ext cx="37878" cy="32420"/>
                <a:chOff x="4143608" y="3475121"/>
                <a:chExt cx="37878" cy="32420"/>
              </a:xfrm>
            </p:grpSpPr>
            <p:sp>
              <p:nvSpPr>
                <p:cNvPr id="4535" name="Google Shape;4535;p81"/>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81"/>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7" name="Google Shape;4537;p81"/>
              <p:cNvGrpSpPr/>
              <p:nvPr/>
            </p:nvGrpSpPr>
            <p:grpSpPr>
              <a:xfrm>
                <a:off x="4217248" y="3570893"/>
                <a:ext cx="37776" cy="32364"/>
                <a:chOff x="4217248" y="3570893"/>
                <a:chExt cx="37776" cy="32364"/>
              </a:xfrm>
            </p:grpSpPr>
            <p:sp>
              <p:nvSpPr>
                <p:cNvPr id="4538" name="Google Shape;4538;p81"/>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81"/>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0" name="Google Shape;4540;p81"/>
              <p:cNvGrpSpPr/>
              <p:nvPr/>
            </p:nvGrpSpPr>
            <p:grpSpPr>
              <a:xfrm>
                <a:off x="4255307" y="3431612"/>
                <a:ext cx="37776" cy="32451"/>
                <a:chOff x="4255307" y="3431612"/>
                <a:chExt cx="37776" cy="32451"/>
              </a:xfrm>
            </p:grpSpPr>
            <p:sp>
              <p:nvSpPr>
                <p:cNvPr id="4541" name="Google Shape;4541;p81"/>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81"/>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3" name="Google Shape;4543;p81"/>
              <p:cNvGrpSpPr/>
              <p:nvPr/>
            </p:nvGrpSpPr>
            <p:grpSpPr>
              <a:xfrm>
                <a:off x="3853052" y="3577398"/>
                <a:ext cx="37776" cy="32420"/>
                <a:chOff x="3853052" y="3577398"/>
                <a:chExt cx="37776" cy="32420"/>
              </a:xfrm>
            </p:grpSpPr>
            <p:sp>
              <p:nvSpPr>
                <p:cNvPr id="4544" name="Google Shape;4544;p81"/>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81"/>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6" name="Google Shape;4546;p81"/>
              <p:cNvGrpSpPr/>
              <p:nvPr/>
            </p:nvGrpSpPr>
            <p:grpSpPr>
              <a:xfrm>
                <a:off x="4039908" y="3412107"/>
                <a:ext cx="37776" cy="32357"/>
                <a:chOff x="4039908" y="3412107"/>
                <a:chExt cx="37776" cy="32357"/>
              </a:xfrm>
            </p:grpSpPr>
            <p:sp>
              <p:nvSpPr>
                <p:cNvPr id="4547" name="Google Shape;4547;p81"/>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81"/>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9" name="Google Shape;4549;p81"/>
              <p:cNvGrpSpPr/>
              <p:nvPr/>
            </p:nvGrpSpPr>
            <p:grpSpPr>
              <a:xfrm>
                <a:off x="4017360" y="3342061"/>
                <a:ext cx="37870" cy="32380"/>
                <a:chOff x="4017360" y="3342061"/>
                <a:chExt cx="37870" cy="32380"/>
              </a:xfrm>
            </p:grpSpPr>
            <p:sp>
              <p:nvSpPr>
                <p:cNvPr id="4550" name="Google Shape;4550;p81"/>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81"/>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2" name="Google Shape;4552;p81"/>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81"/>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4" name="Google Shape;4554;p81"/>
              <p:cNvGrpSpPr/>
              <p:nvPr/>
            </p:nvGrpSpPr>
            <p:grpSpPr>
              <a:xfrm>
                <a:off x="3750870" y="3418650"/>
                <a:ext cx="37776" cy="32380"/>
                <a:chOff x="3750870" y="3418650"/>
                <a:chExt cx="37776" cy="32380"/>
              </a:xfrm>
            </p:grpSpPr>
            <p:sp>
              <p:nvSpPr>
                <p:cNvPr id="4555" name="Google Shape;4555;p81"/>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81"/>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81"/>
              <p:cNvGrpSpPr/>
              <p:nvPr/>
            </p:nvGrpSpPr>
            <p:grpSpPr>
              <a:xfrm>
                <a:off x="3632509" y="3274438"/>
                <a:ext cx="37783" cy="32357"/>
                <a:chOff x="3632509" y="3274438"/>
                <a:chExt cx="37783" cy="32357"/>
              </a:xfrm>
            </p:grpSpPr>
            <p:sp>
              <p:nvSpPr>
                <p:cNvPr id="4558" name="Google Shape;4558;p81"/>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81"/>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0" name="Google Shape;4560;p81"/>
              <p:cNvGrpSpPr/>
              <p:nvPr/>
            </p:nvGrpSpPr>
            <p:grpSpPr>
              <a:xfrm>
                <a:off x="3906424" y="3297561"/>
                <a:ext cx="37776" cy="32451"/>
                <a:chOff x="3906424" y="3297561"/>
                <a:chExt cx="37776" cy="32451"/>
              </a:xfrm>
            </p:grpSpPr>
            <p:sp>
              <p:nvSpPr>
                <p:cNvPr id="4561" name="Google Shape;4561;p81"/>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81"/>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3" name="Google Shape;4563;p81"/>
              <p:cNvGrpSpPr/>
              <p:nvPr/>
            </p:nvGrpSpPr>
            <p:grpSpPr>
              <a:xfrm>
                <a:off x="3866084" y="3412107"/>
                <a:ext cx="37776" cy="32357"/>
                <a:chOff x="3866084" y="3412107"/>
                <a:chExt cx="37776" cy="32357"/>
              </a:xfrm>
            </p:grpSpPr>
            <p:sp>
              <p:nvSpPr>
                <p:cNvPr id="4564" name="Google Shape;4564;p81"/>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81"/>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6" name="Google Shape;4566;p81"/>
              <p:cNvGrpSpPr/>
              <p:nvPr/>
            </p:nvGrpSpPr>
            <p:grpSpPr>
              <a:xfrm>
                <a:off x="4023919" y="3766409"/>
                <a:ext cx="37783" cy="32357"/>
                <a:chOff x="4023919" y="3766409"/>
                <a:chExt cx="37783" cy="32357"/>
              </a:xfrm>
            </p:grpSpPr>
            <p:sp>
              <p:nvSpPr>
                <p:cNvPr id="4567" name="Google Shape;4567;p81"/>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81"/>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9" name="Google Shape;4569;p81"/>
              <p:cNvGrpSpPr/>
              <p:nvPr/>
            </p:nvGrpSpPr>
            <p:grpSpPr>
              <a:xfrm>
                <a:off x="3973882" y="3779449"/>
                <a:ext cx="37776" cy="32357"/>
                <a:chOff x="3973882" y="3779449"/>
                <a:chExt cx="37776" cy="32357"/>
              </a:xfrm>
            </p:grpSpPr>
            <p:sp>
              <p:nvSpPr>
                <p:cNvPr id="4570" name="Google Shape;4570;p81"/>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81"/>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2" name="Google Shape;4572;p81"/>
              <p:cNvGrpSpPr/>
              <p:nvPr/>
            </p:nvGrpSpPr>
            <p:grpSpPr>
              <a:xfrm>
                <a:off x="4073398" y="3838028"/>
                <a:ext cx="37776" cy="32380"/>
                <a:chOff x="4073398" y="3838028"/>
                <a:chExt cx="37776" cy="32380"/>
              </a:xfrm>
            </p:grpSpPr>
            <p:sp>
              <p:nvSpPr>
                <p:cNvPr id="4573" name="Google Shape;4573;p81"/>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81"/>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5" name="Google Shape;4575;p81"/>
              <p:cNvGrpSpPr/>
              <p:nvPr/>
            </p:nvGrpSpPr>
            <p:grpSpPr>
              <a:xfrm>
                <a:off x="4342672" y="4144496"/>
                <a:ext cx="37752" cy="32364"/>
                <a:chOff x="4342672" y="4144496"/>
                <a:chExt cx="37752" cy="32364"/>
              </a:xfrm>
            </p:grpSpPr>
            <p:sp>
              <p:nvSpPr>
                <p:cNvPr id="4576" name="Google Shape;4576;p81"/>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81"/>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8" name="Google Shape;4578;p81"/>
              <p:cNvGrpSpPr/>
              <p:nvPr/>
            </p:nvGrpSpPr>
            <p:grpSpPr>
              <a:xfrm>
                <a:off x="4406386" y="4056872"/>
                <a:ext cx="37783" cy="32364"/>
                <a:chOff x="4406386" y="4056872"/>
                <a:chExt cx="37783" cy="32364"/>
              </a:xfrm>
            </p:grpSpPr>
            <p:sp>
              <p:nvSpPr>
                <p:cNvPr id="4579" name="Google Shape;4579;p81"/>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81"/>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1" name="Google Shape;4581;p81"/>
              <p:cNvGrpSpPr/>
              <p:nvPr/>
            </p:nvGrpSpPr>
            <p:grpSpPr>
              <a:xfrm>
                <a:off x="4284416" y="4245254"/>
                <a:ext cx="37783" cy="32357"/>
                <a:chOff x="4284416" y="4245254"/>
                <a:chExt cx="37783" cy="32357"/>
              </a:xfrm>
            </p:grpSpPr>
            <p:sp>
              <p:nvSpPr>
                <p:cNvPr id="4582" name="Google Shape;4582;p81"/>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81"/>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4" name="Google Shape;4584;p81"/>
              <p:cNvGrpSpPr/>
              <p:nvPr/>
            </p:nvGrpSpPr>
            <p:grpSpPr>
              <a:xfrm>
                <a:off x="4219057" y="4331258"/>
                <a:ext cx="37776" cy="32364"/>
                <a:chOff x="4219057" y="4331258"/>
                <a:chExt cx="37776" cy="32364"/>
              </a:xfrm>
            </p:grpSpPr>
            <p:sp>
              <p:nvSpPr>
                <p:cNvPr id="4585" name="Google Shape;4585;p81"/>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81"/>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7" name="Google Shape;4587;p81"/>
              <p:cNvGrpSpPr/>
              <p:nvPr/>
            </p:nvGrpSpPr>
            <p:grpSpPr>
              <a:xfrm>
                <a:off x="4204122" y="4141688"/>
                <a:ext cx="33497" cy="28699"/>
                <a:chOff x="4204122" y="4141688"/>
                <a:chExt cx="33497" cy="28699"/>
              </a:xfrm>
            </p:grpSpPr>
            <p:sp>
              <p:nvSpPr>
                <p:cNvPr id="4588" name="Google Shape;4588;p81"/>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81"/>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0" name="Google Shape;4590;p81"/>
              <p:cNvGrpSpPr/>
              <p:nvPr/>
            </p:nvGrpSpPr>
            <p:grpSpPr>
              <a:xfrm>
                <a:off x="4301546" y="4003869"/>
                <a:ext cx="38916" cy="33324"/>
                <a:chOff x="4301546" y="4003869"/>
                <a:chExt cx="38916" cy="33324"/>
              </a:xfrm>
            </p:grpSpPr>
            <p:sp>
              <p:nvSpPr>
                <p:cNvPr id="4591" name="Google Shape;4591;p81"/>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81"/>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3" name="Google Shape;4593;p81"/>
              <p:cNvGrpSpPr/>
              <p:nvPr/>
            </p:nvGrpSpPr>
            <p:grpSpPr>
              <a:xfrm>
                <a:off x="4210681" y="3924669"/>
                <a:ext cx="36549" cy="31366"/>
                <a:chOff x="4210681" y="3924669"/>
                <a:chExt cx="36549" cy="31366"/>
              </a:xfrm>
            </p:grpSpPr>
            <p:sp>
              <p:nvSpPr>
                <p:cNvPr id="4594" name="Google Shape;4594;p81"/>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81"/>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6" name="Google Shape;4596;p81"/>
              <p:cNvGrpSpPr/>
              <p:nvPr/>
            </p:nvGrpSpPr>
            <p:grpSpPr>
              <a:xfrm>
                <a:off x="3987771" y="3628874"/>
                <a:ext cx="31499" cy="26993"/>
                <a:chOff x="3987771" y="3628874"/>
                <a:chExt cx="31499" cy="26993"/>
              </a:xfrm>
            </p:grpSpPr>
            <p:sp>
              <p:nvSpPr>
                <p:cNvPr id="4597" name="Google Shape;4597;p81"/>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81"/>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9" name="Google Shape;4599;p81"/>
              <p:cNvGrpSpPr/>
              <p:nvPr/>
            </p:nvGrpSpPr>
            <p:grpSpPr>
              <a:xfrm>
                <a:off x="4087382" y="3775674"/>
                <a:ext cx="31405" cy="26898"/>
                <a:chOff x="4087382" y="3775674"/>
                <a:chExt cx="31405" cy="26898"/>
              </a:xfrm>
            </p:grpSpPr>
            <p:sp>
              <p:nvSpPr>
                <p:cNvPr id="4600" name="Google Shape;4600;p81"/>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81"/>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2" name="Google Shape;4602;p81"/>
              <p:cNvGrpSpPr/>
              <p:nvPr/>
            </p:nvGrpSpPr>
            <p:grpSpPr>
              <a:xfrm>
                <a:off x="4118873" y="3856637"/>
                <a:ext cx="31405" cy="26906"/>
                <a:chOff x="4118873" y="3856637"/>
                <a:chExt cx="31405" cy="26906"/>
              </a:xfrm>
            </p:grpSpPr>
            <p:sp>
              <p:nvSpPr>
                <p:cNvPr id="4603" name="Google Shape;4603;p81"/>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81"/>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5" name="Google Shape;4605;p81"/>
              <p:cNvGrpSpPr/>
              <p:nvPr/>
            </p:nvGrpSpPr>
            <p:grpSpPr>
              <a:xfrm>
                <a:off x="4168541" y="3639523"/>
                <a:ext cx="31499" cy="26906"/>
                <a:chOff x="4168541" y="3639523"/>
                <a:chExt cx="31499" cy="26906"/>
              </a:xfrm>
            </p:grpSpPr>
            <p:sp>
              <p:nvSpPr>
                <p:cNvPr id="4606" name="Google Shape;4606;p81"/>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81"/>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8" name="Google Shape;4608;p81"/>
              <p:cNvGrpSpPr/>
              <p:nvPr/>
            </p:nvGrpSpPr>
            <p:grpSpPr>
              <a:xfrm>
                <a:off x="3965789" y="3393545"/>
                <a:ext cx="31405" cy="26945"/>
                <a:chOff x="3965789" y="3393545"/>
                <a:chExt cx="31405" cy="26945"/>
              </a:xfrm>
            </p:grpSpPr>
            <p:sp>
              <p:nvSpPr>
                <p:cNvPr id="4609" name="Google Shape;4609;p81"/>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81"/>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1" name="Google Shape;4611;p81"/>
              <p:cNvGrpSpPr/>
              <p:nvPr/>
            </p:nvGrpSpPr>
            <p:grpSpPr>
              <a:xfrm>
                <a:off x="3925166" y="3491008"/>
                <a:ext cx="31405" cy="27001"/>
                <a:chOff x="3925166" y="3491008"/>
                <a:chExt cx="31405" cy="27001"/>
              </a:xfrm>
            </p:grpSpPr>
            <p:sp>
              <p:nvSpPr>
                <p:cNvPr id="4612" name="Google Shape;4612;p81"/>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81"/>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4" name="Google Shape;4614;p81"/>
              <p:cNvGrpSpPr/>
              <p:nvPr/>
            </p:nvGrpSpPr>
            <p:grpSpPr>
              <a:xfrm>
                <a:off x="3682845" y="3340976"/>
                <a:ext cx="31397" cy="26898"/>
                <a:chOff x="3682845" y="3340976"/>
                <a:chExt cx="31397" cy="26898"/>
              </a:xfrm>
            </p:grpSpPr>
            <p:sp>
              <p:nvSpPr>
                <p:cNvPr id="4615" name="Google Shape;4615;p81"/>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81"/>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7" name="Google Shape;4617;p81"/>
              <p:cNvGrpSpPr/>
              <p:nvPr/>
            </p:nvGrpSpPr>
            <p:grpSpPr>
              <a:xfrm>
                <a:off x="3795393" y="3353725"/>
                <a:ext cx="31499" cy="26993"/>
                <a:chOff x="3795393" y="3353725"/>
                <a:chExt cx="31499" cy="26993"/>
              </a:xfrm>
            </p:grpSpPr>
            <p:sp>
              <p:nvSpPr>
                <p:cNvPr id="4618" name="Google Shape;4618;p81"/>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81"/>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0" name="Google Shape;4620;p81"/>
              <p:cNvGrpSpPr/>
              <p:nvPr/>
            </p:nvGrpSpPr>
            <p:grpSpPr>
              <a:xfrm>
                <a:off x="4176909" y="4363221"/>
                <a:ext cx="38924" cy="33316"/>
                <a:chOff x="4176909" y="4363221"/>
                <a:chExt cx="38924" cy="33316"/>
              </a:xfrm>
            </p:grpSpPr>
            <p:sp>
              <p:nvSpPr>
                <p:cNvPr id="4621" name="Google Shape;4621;p81"/>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81"/>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3" name="Google Shape;4623;p81"/>
              <p:cNvGrpSpPr/>
              <p:nvPr/>
            </p:nvGrpSpPr>
            <p:grpSpPr>
              <a:xfrm>
                <a:off x="4226191" y="4007660"/>
                <a:ext cx="33560" cy="28770"/>
                <a:chOff x="4226191" y="4007660"/>
                <a:chExt cx="33560" cy="28770"/>
              </a:xfrm>
            </p:grpSpPr>
            <p:sp>
              <p:nvSpPr>
                <p:cNvPr id="4624" name="Google Shape;4624;p81"/>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81"/>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6" name="Google Shape;4626;p81"/>
              <p:cNvGrpSpPr/>
              <p:nvPr/>
            </p:nvGrpSpPr>
            <p:grpSpPr>
              <a:xfrm>
                <a:off x="3597785" y="3377045"/>
                <a:ext cx="33591" cy="28699"/>
                <a:chOff x="3597785" y="3377045"/>
                <a:chExt cx="33591" cy="28699"/>
              </a:xfrm>
            </p:grpSpPr>
            <p:sp>
              <p:nvSpPr>
                <p:cNvPr id="4627" name="Google Shape;4627;p81"/>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81"/>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9" name="Google Shape;4629;p81"/>
              <p:cNvGrpSpPr/>
              <p:nvPr/>
            </p:nvGrpSpPr>
            <p:grpSpPr>
              <a:xfrm>
                <a:off x="3887870" y="3669796"/>
                <a:ext cx="33591" cy="28692"/>
                <a:chOff x="3887870" y="3669796"/>
                <a:chExt cx="33591" cy="28692"/>
              </a:xfrm>
            </p:grpSpPr>
            <p:sp>
              <p:nvSpPr>
                <p:cNvPr id="4630" name="Google Shape;4630;p81"/>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81"/>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2" name="Google Shape;4632;p81"/>
              <p:cNvGrpSpPr/>
              <p:nvPr/>
            </p:nvGrpSpPr>
            <p:grpSpPr>
              <a:xfrm>
                <a:off x="3818320" y="3481625"/>
                <a:ext cx="33497" cy="28770"/>
                <a:chOff x="3818320" y="3481625"/>
                <a:chExt cx="33497" cy="28770"/>
              </a:xfrm>
            </p:grpSpPr>
            <p:sp>
              <p:nvSpPr>
                <p:cNvPr id="4633" name="Google Shape;4633;p81"/>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81"/>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5" name="Google Shape;4635;p81"/>
              <p:cNvGrpSpPr/>
              <p:nvPr/>
            </p:nvGrpSpPr>
            <p:grpSpPr>
              <a:xfrm>
                <a:off x="4278139" y="4120948"/>
                <a:ext cx="37492" cy="32129"/>
                <a:chOff x="4278139" y="4120948"/>
                <a:chExt cx="37492" cy="32129"/>
              </a:xfrm>
            </p:grpSpPr>
            <p:sp>
              <p:nvSpPr>
                <p:cNvPr id="4636" name="Google Shape;4636;p81"/>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81"/>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8" name="Google Shape;4638;p81"/>
              <p:cNvGrpSpPr/>
              <p:nvPr/>
            </p:nvGrpSpPr>
            <p:grpSpPr>
              <a:xfrm>
                <a:off x="4419898" y="3977388"/>
                <a:ext cx="33497" cy="28692"/>
                <a:chOff x="4419898" y="3977388"/>
                <a:chExt cx="33497" cy="28692"/>
              </a:xfrm>
            </p:grpSpPr>
            <p:sp>
              <p:nvSpPr>
                <p:cNvPr id="4639" name="Google Shape;4639;p81"/>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81"/>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1" name="Google Shape;4641;p81"/>
              <p:cNvGrpSpPr/>
              <p:nvPr/>
            </p:nvGrpSpPr>
            <p:grpSpPr>
              <a:xfrm>
                <a:off x="4158930" y="4034684"/>
                <a:ext cx="33497" cy="28762"/>
                <a:chOff x="4158930" y="4034684"/>
                <a:chExt cx="33497" cy="28762"/>
              </a:xfrm>
            </p:grpSpPr>
            <p:sp>
              <p:nvSpPr>
                <p:cNvPr id="4642" name="Google Shape;4642;p81"/>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81"/>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4" name="Google Shape;4644;p81"/>
              <p:cNvGrpSpPr/>
              <p:nvPr/>
            </p:nvGrpSpPr>
            <p:grpSpPr>
              <a:xfrm>
                <a:off x="4134949" y="3957049"/>
                <a:ext cx="33497" cy="28770"/>
                <a:chOff x="4134949" y="3957049"/>
                <a:chExt cx="33497" cy="28770"/>
              </a:xfrm>
            </p:grpSpPr>
            <p:sp>
              <p:nvSpPr>
                <p:cNvPr id="4645" name="Google Shape;4645;p81"/>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81"/>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7" name="Google Shape;4647;p81"/>
              <p:cNvGrpSpPr/>
              <p:nvPr/>
            </p:nvGrpSpPr>
            <p:grpSpPr>
              <a:xfrm>
                <a:off x="4193653" y="4184403"/>
                <a:ext cx="43580" cy="37264"/>
                <a:chOff x="4193653" y="4184403"/>
                <a:chExt cx="43580" cy="37264"/>
              </a:xfrm>
            </p:grpSpPr>
            <p:sp>
              <p:nvSpPr>
                <p:cNvPr id="4648" name="Google Shape;4648;p81"/>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81"/>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0" name="Google Shape;4650;p81"/>
              <p:cNvGrpSpPr/>
              <p:nvPr/>
            </p:nvGrpSpPr>
            <p:grpSpPr>
              <a:xfrm>
                <a:off x="4343600" y="3943844"/>
                <a:ext cx="43580" cy="37312"/>
                <a:chOff x="4343600" y="3943844"/>
                <a:chExt cx="43580" cy="37312"/>
              </a:xfrm>
            </p:grpSpPr>
            <p:sp>
              <p:nvSpPr>
                <p:cNvPr id="4651" name="Google Shape;4651;p81"/>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81"/>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81"/>
              <p:cNvGrpSpPr/>
              <p:nvPr/>
            </p:nvGrpSpPr>
            <p:grpSpPr>
              <a:xfrm>
                <a:off x="4172339" y="3381693"/>
                <a:ext cx="31499" cy="27001"/>
                <a:chOff x="4172339" y="3381693"/>
                <a:chExt cx="31499" cy="27001"/>
              </a:xfrm>
            </p:grpSpPr>
            <p:sp>
              <p:nvSpPr>
                <p:cNvPr id="4654" name="Google Shape;4654;p81"/>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81"/>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659"/>
        <p:cNvGrpSpPr/>
        <p:nvPr/>
      </p:nvGrpSpPr>
      <p:grpSpPr>
        <a:xfrm>
          <a:off x="0" y="0"/>
          <a:ext cx="0" cy="0"/>
          <a:chOff x="0" y="0"/>
          <a:chExt cx="0" cy="0"/>
        </a:xfrm>
      </p:grpSpPr>
      <p:grpSp>
        <p:nvGrpSpPr>
          <p:cNvPr id="4660" name="Google Shape;4660;p82"/>
          <p:cNvGrpSpPr/>
          <p:nvPr/>
        </p:nvGrpSpPr>
        <p:grpSpPr>
          <a:xfrm>
            <a:off x="729274" y="969771"/>
            <a:ext cx="2507799" cy="206239"/>
            <a:chOff x="106648" y="895722"/>
            <a:chExt cx="4481413" cy="374300"/>
          </a:xfrm>
        </p:grpSpPr>
        <p:grpSp>
          <p:nvGrpSpPr>
            <p:cNvPr id="4661" name="Google Shape;4661;p82"/>
            <p:cNvGrpSpPr/>
            <p:nvPr/>
          </p:nvGrpSpPr>
          <p:grpSpPr>
            <a:xfrm>
              <a:off x="2233276" y="895722"/>
              <a:ext cx="1082667" cy="223591"/>
              <a:chOff x="4808316" y="2800065"/>
              <a:chExt cx="1999386" cy="412910"/>
            </a:xfrm>
          </p:grpSpPr>
          <p:sp>
            <p:nvSpPr>
              <p:cNvPr id="4662" name="Google Shape;4662;p82"/>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3" name="Google Shape;4663;p82"/>
              <p:cNvGrpSpPr/>
              <p:nvPr/>
            </p:nvGrpSpPr>
            <p:grpSpPr>
              <a:xfrm>
                <a:off x="4808316" y="2800065"/>
                <a:ext cx="92400" cy="411825"/>
                <a:chOff x="845575" y="2563700"/>
                <a:chExt cx="92400" cy="411825"/>
              </a:xfrm>
            </p:grpSpPr>
            <p:cxnSp>
              <p:nvCxnSpPr>
                <p:cNvPr id="4664" name="Google Shape;4664;p82"/>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665" name="Google Shape;4665;p82"/>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66" name="Google Shape;4666;p82"/>
            <p:cNvGrpSpPr/>
            <p:nvPr/>
          </p:nvGrpSpPr>
          <p:grpSpPr>
            <a:xfrm>
              <a:off x="106648" y="895722"/>
              <a:ext cx="1088401" cy="223591"/>
              <a:chOff x="881025" y="2800065"/>
              <a:chExt cx="2009975" cy="412910"/>
            </a:xfrm>
          </p:grpSpPr>
          <p:sp>
            <p:nvSpPr>
              <p:cNvPr id="4667" name="Google Shape;4667;p82"/>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8" name="Google Shape;4668;p82"/>
              <p:cNvGrpSpPr/>
              <p:nvPr/>
            </p:nvGrpSpPr>
            <p:grpSpPr>
              <a:xfrm>
                <a:off x="881025" y="2800065"/>
                <a:ext cx="92400" cy="411825"/>
                <a:chOff x="845575" y="2563700"/>
                <a:chExt cx="92400" cy="411825"/>
              </a:xfrm>
            </p:grpSpPr>
            <p:cxnSp>
              <p:nvCxnSpPr>
                <p:cNvPr id="4669" name="Google Shape;4669;p82"/>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670" name="Google Shape;4670;p82"/>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1" name="Google Shape;4671;p82"/>
            <p:cNvGrpSpPr/>
            <p:nvPr/>
          </p:nvGrpSpPr>
          <p:grpSpPr>
            <a:xfrm>
              <a:off x="1172346" y="1047018"/>
              <a:ext cx="1083151" cy="223003"/>
              <a:chOff x="2849073" y="3079467"/>
              <a:chExt cx="2000279" cy="411825"/>
            </a:xfrm>
          </p:grpSpPr>
          <p:sp>
            <p:nvSpPr>
              <p:cNvPr id="4672" name="Google Shape;4672;p82"/>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3" name="Google Shape;4673;p82"/>
              <p:cNvGrpSpPr/>
              <p:nvPr/>
            </p:nvGrpSpPr>
            <p:grpSpPr>
              <a:xfrm rot="10800000">
                <a:off x="2849073" y="3079467"/>
                <a:ext cx="92400" cy="411825"/>
                <a:chOff x="2070100" y="2563700"/>
                <a:chExt cx="92400" cy="411825"/>
              </a:xfrm>
            </p:grpSpPr>
            <p:cxnSp>
              <p:nvCxnSpPr>
                <p:cNvPr id="4674" name="Google Shape;4674;p82"/>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675" name="Google Shape;4675;p82"/>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6" name="Google Shape;4676;p82"/>
            <p:cNvGrpSpPr/>
            <p:nvPr/>
          </p:nvGrpSpPr>
          <p:grpSpPr>
            <a:xfrm>
              <a:off x="3290132" y="1047018"/>
              <a:ext cx="1297929" cy="223003"/>
              <a:chOff x="6760035" y="3079467"/>
              <a:chExt cx="2396914" cy="411825"/>
            </a:xfrm>
          </p:grpSpPr>
          <p:sp>
            <p:nvSpPr>
              <p:cNvPr id="4677" name="Google Shape;4677;p82"/>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8" name="Google Shape;4678;p82"/>
              <p:cNvGrpSpPr/>
              <p:nvPr/>
            </p:nvGrpSpPr>
            <p:grpSpPr>
              <a:xfrm rot="10800000">
                <a:off x="6760035" y="3079467"/>
                <a:ext cx="92400" cy="411825"/>
                <a:chOff x="2070100" y="2563700"/>
                <a:chExt cx="92400" cy="411825"/>
              </a:xfrm>
            </p:grpSpPr>
            <p:cxnSp>
              <p:nvCxnSpPr>
                <p:cNvPr id="4679" name="Google Shape;4679;p82"/>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680" name="Google Shape;4680;p82"/>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81" name="Google Shape;4681;p82"/>
          <p:cNvGrpSpPr/>
          <p:nvPr/>
        </p:nvGrpSpPr>
        <p:grpSpPr>
          <a:xfrm>
            <a:off x="2147036" y="3369142"/>
            <a:ext cx="1086701" cy="799429"/>
            <a:chOff x="2183288" y="3555572"/>
            <a:chExt cx="1136241" cy="835873"/>
          </a:xfrm>
        </p:grpSpPr>
        <p:sp>
          <p:nvSpPr>
            <p:cNvPr id="4682" name="Google Shape;4682;p82"/>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3" name="Google Shape;4683;p82"/>
            <p:cNvGrpSpPr/>
            <p:nvPr/>
          </p:nvGrpSpPr>
          <p:grpSpPr>
            <a:xfrm>
              <a:off x="2205895" y="3637269"/>
              <a:ext cx="1089848" cy="724993"/>
              <a:chOff x="2205895" y="3637269"/>
              <a:chExt cx="1089848" cy="724993"/>
            </a:xfrm>
          </p:grpSpPr>
          <p:sp>
            <p:nvSpPr>
              <p:cNvPr id="4684" name="Google Shape;4684;p82"/>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82"/>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82"/>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82"/>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82"/>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82"/>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0" name="Google Shape;4690;p82"/>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91" name="Google Shape;4691;p82"/>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692" name="Google Shape;4692;p82"/>
            <p:cNvGrpSpPr/>
            <p:nvPr/>
          </p:nvGrpSpPr>
          <p:grpSpPr>
            <a:xfrm>
              <a:off x="3173850" y="3779426"/>
              <a:ext cx="145679" cy="70048"/>
              <a:chOff x="3173850" y="3779426"/>
              <a:chExt cx="145679" cy="70048"/>
            </a:xfrm>
          </p:grpSpPr>
          <p:cxnSp>
            <p:nvCxnSpPr>
              <p:cNvPr id="4693" name="Google Shape;4693;p82"/>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694" name="Google Shape;4694;p82"/>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5" name="Google Shape;4695;p82"/>
            <p:cNvGrpSpPr/>
            <p:nvPr/>
          </p:nvGrpSpPr>
          <p:grpSpPr>
            <a:xfrm>
              <a:off x="2183288" y="4139483"/>
              <a:ext cx="145133" cy="70048"/>
              <a:chOff x="2183288" y="4139483"/>
              <a:chExt cx="145133" cy="70048"/>
            </a:xfrm>
          </p:grpSpPr>
          <p:cxnSp>
            <p:nvCxnSpPr>
              <p:cNvPr id="4696" name="Google Shape;4696;p82"/>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697" name="Google Shape;4697;p82"/>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8" name="Google Shape;4698;p82"/>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99" name="Google Shape;4699;p82"/>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700" name="Google Shape;4700;p82"/>
            <p:cNvGrpSpPr/>
            <p:nvPr/>
          </p:nvGrpSpPr>
          <p:grpSpPr>
            <a:xfrm>
              <a:off x="2943836" y="4268886"/>
              <a:ext cx="60717" cy="122559"/>
              <a:chOff x="2943836" y="4268886"/>
              <a:chExt cx="60717" cy="122559"/>
            </a:xfrm>
          </p:grpSpPr>
          <p:sp>
            <p:nvSpPr>
              <p:cNvPr id="4701" name="Google Shape;4701;p82"/>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02" name="Google Shape;4702;p82"/>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703" name="Google Shape;4703;p82"/>
          <p:cNvGrpSpPr/>
          <p:nvPr/>
        </p:nvGrpSpPr>
        <p:grpSpPr>
          <a:xfrm>
            <a:off x="3409981" y="1290142"/>
            <a:ext cx="1675870" cy="758251"/>
            <a:chOff x="3530532" y="1496185"/>
            <a:chExt cx="1562000" cy="706730"/>
          </a:xfrm>
        </p:grpSpPr>
        <p:cxnSp>
          <p:nvCxnSpPr>
            <p:cNvPr id="4704" name="Google Shape;4704;p82"/>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705" name="Google Shape;4705;p82"/>
            <p:cNvGrpSpPr/>
            <p:nvPr/>
          </p:nvGrpSpPr>
          <p:grpSpPr>
            <a:xfrm>
              <a:off x="3530532" y="1496185"/>
              <a:ext cx="323430" cy="463587"/>
              <a:chOff x="3530532" y="1496185"/>
              <a:chExt cx="323430" cy="463587"/>
            </a:xfrm>
          </p:grpSpPr>
          <p:grpSp>
            <p:nvGrpSpPr>
              <p:cNvPr id="4706" name="Google Shape;4706;p82"/>
              <p:cNvGrpSpPr/>
              <p:nvPr/>
            </p:nvGrpSpPr>
            <p:grpSpPr>
              <a:xfrm>
                <a:off x="3567462" y="1496185"/>
                <a:ext cx="286500" cy="361376"/>
                <a:chOff x="3567462" y="1496185"/>
                <a:chExt cx="286500" cy="361376"/>
              </a:xfrm>
            </p:grpSpPr>
            <p:cxnSp>
              <p:nvCxnSpPr>
                <p:cNvPr id="4707" name="Google Shape;4707;p82"/>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708" name="Google Shape;4708;p82"/>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9" name="Google Shape;4709;p82"/>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0" name="Google Shape;4710;p82"/>
            <p:cNvGrpSpPr/>
            <p:nvPr/>
          </p:nvGrpSpPr>
          <p:grpSpPr>
            <a:xfrm>
              <a:off x="3891569" y="1779209"/>
              <a:ext cx="323945" cy="423706"/>
              <a:chOff x="3891569" y="1779209"/>
              <a:chExt cx="323945" cy="423706"/>
            </a:xfrm>
          </p:grpSpPr>
          <p:grpSp>
            <p:nvGrpSpPr>
              <p:cNvPr id="4711" name="Google Shape;4711;p82"/>
              <p:cNvGrpSpPr/>
              <p:nvPr/>
            </p:nvGrpSpPr>
            <p:grpSpPr>
              <a:xfrm>
                <a:off x="3929014" y="1881638"/>
                <a:ext cx="286500" cy="321278"/>
                <a:chOff x="3929014" y="1881638"/>
                <a:chExt cx="286500" cy="321278"/>
              </a:xfrm>
            </p:grpSpPr>
            <p:cxnSp>
              <p:nvCxnSpPr>
                <p:cNvPr id="4712" name="Google Shape;4712;p82"/>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713" name="Google Shape;4713;p82"/>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4" name="Google Shape;4714;p82"/>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82"/>
            <p:cNvGrpSpPr/>
            <p:nvPr/>
          </p:nvGrpSpPr>
          <p:grpSpPr>
            <a:xfrm>
              <a:off x="4252606" y="1496185"/>
              <a:ext cx="324721" cy="463587"/>
              <a:chOff x="4252606" y="1496185"/>
              <a:chExt cx="324721" cy="463587"/>
            </a:xfrm>
          </p:grpSpPr>
          <p:grpSp>
            <p:nvGrpSpPr>
              <p:cNvPr id="4716" name="Google Shape;4716;p82"/>
              <p:cNvGrpSpPr/>
              <p:nvPr/>
            </p:nvGrpSpPr>
            <p:grpSpPr>
              <a:xfrm>
                <a:off x="4290828" y="1496185"/>
                <a:ext cx="286500" cy="361376"/>
                <a:chOff x="4290828" y="1496185"/>
                <a:chExt cx="286500" cy="361376"/>
              </a:xfrm>
            </p:grpSpPr>
            <p:cxnSp>
              <p:nvCxnSpPr>
                <p:cNvPr id="4717" name="Google Shape;4717;p82"/>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718" name="Google Shape;4718;p82"/>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9" name="Google Shape;4719;p82"/>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0" name="Google Shape;4720;p82"/>
            <p:cNvGrpSpPr/>
            <p:nvPr/>
          </p:nvGrpSpPr>
          <p:grpSpPr>
            <a:xfrm>
              <a:off x="4613643" y="1763716"/>
              <a:ext cx="325308" cy="439200"/>
              <a:chOff x="4613643" y="1763716"/>
              <a:chExt cx="325308" cy="439200"/>
            </a:xfrm>
          </p:grpSpPr>
          <p:grpSp>
            <p:nvGrpSpPr>
              <p:cNvPr id="4721" name="Google Shape;4721;p82"/>
              <p:cNvGrpSpPr/>
              <p:nvPr/>
            </p:nvGrpSpPr>
            <p:grpSpPr>
              <a:xfrm>
                <a:off x="4652451" y="1879538"/>
                <a:ext cx="286500" cy="323378"/>
                <a:chOff x="4652451" y="1879538"/>
                <a:chExt cx="286500" cy="323378"/>
              </a:xfrm>
            </p:grpSpPr>
            <p:cxnSp>
              <p:nvCxnSpPr>
                <p:cNvPr id="4722" name="Google Shape;4722;p82"/>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723" name="Google Shape;4723;p82"/>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24" name="Google Shape;4724;p82"/>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25" name="Google Shape;4725;p82"/>
          <p:cNvGrpSpPr/>
          <p:nvPr/>
        </p:nvGrpSpPr>
        <p:grpSpPr>
          <a:xfrm>
            <a:off x="3421841" y="2143768"/>
            <a:ext cx="1652173" cy="391517"/>
            <a:chOff x="3512551" y="2358270"/>
            <a:chExt cx="1597383" cy="378533"/>
          </a:xfrm>
        </p:grpSpPr>
        <p:cxnSp>
          <p:nvCxnSpPr>
            <p:cNvPr id="4726" name="Google Shape;4726;p82"/>
            <p:cNvCxnSpPr>
              <a:stCxn id="4727" idx="6"/>
              <a:endCxn id="4728"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729" name="Google Shape;4729;p82"/>
            <p:cNvGrpSpPr/>
            <p:nvPr/>
          </p:nvGrpSpPr>
          <p:grpSpPr>
            <a:xfrm>
              <a:off x="3512551" y="2358270"/>
              <a:ext cx="225647" cy="307714"/>
              <a:chOff x="2182679" y="2004714"/>
              <a:chExt cx="792300" cy="1080458"/>
            </a:xfrm>
          </p:grpSpPr>
          <p:cxnSp>
            <p:nvCxnSpPr>
              <p:cNvPr id="4730" name="Google Shape;4730;p82"/>
              <p:cNvCxnSpPr>
                <a:stCxn id="4731"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727" name="Google Shape;4727;p82"/>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82"/>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2" name="Google Shape;4732;p82"/>
            <p:cNvGrpSpPr/>
            <p:nvPr/>
          </p:nvGrpSpPr>
          <p:grpSpPr>
            <a:xfrm>
              <a:off x="3969644" y="2440153"/>
              <a:ext cx="225853" cy="296651"/>
              <a:chOff x="3775710" y="1729289"/>
              <a:chExt cx="136500" cy="179289"/>
            </a:xfrm>
          </p:grpSpPr>
          <p:cxnSp>
            <p:nvCxnSpPr>
              <p:cNvPr id="4733" name="Google Shape;4733;p82"/>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734" name="Google Shape;4734;p82"/>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82"/>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82"/>
            <p:cNvGrpSpPr/>
            <p:nvPr/>
          </p:nvGrpSpPr>
          <p:grpSpPr>
            <a:xfrm>
              <a:off x="4427051" y="2358270"/>
              <a:ext cx="225647" cy="307714"/>
              <a:chOff x="5393704" y="2004714"/>
              <a:chExt cx="792300" cy="1080458"/>
            </a:xfrm>
          </p:grpSpPr>
          <p:cxnSp>
            <p:nvCxnSpPr>
              <p:cNvPr id="4737" name="Google Shape;4737;p82"/>
              <p:cNvCxnSpPr>
                <a:stCxn id="4738"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739" name="Google Shape;4739;p82"/>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82"/>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0" name="Google Shape;4740;p82"/>
            <p:cNvGrpSpPr/>
            <p:nvPr/>
          </p:nvGrpSpPr>
          <p:grpSpPr>
            <a:xfrm>
              <a:off x="4884287" y="2440252"/>
              <a:ext cx="225647" cy="296532"/>
              <a:chOff x="6999166" y="2292572"/>
              <a:chExt cx="792300" cy="1041192"/>
            </a:xfrm>
          </p:grpSpPr>
          <p:cxnSp>
            <p:nvCxnSpPr>
              <p:cNvPr id="4741" name="Google Shape;4741;p82"/>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728" name="Google Shape;4728;p82"/>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82"/>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43" name="Google Shape;4743;p82"/>
          <p:cNvGrpSpPr/>
          <p:nvPr/>
        </p:nvGrpSpPr>
        <p:grpSpPr>
          <a:xfrm>
            <a:off x="6842649" y="979967"/>
            <a:ext cx="1581844" cy="732818"/>
            <a:chOff x="634175" y="2986275"/>
            <a:chExt cx="3147949" cy="1458344"/>
          </a:xfrm>
        </p:grpSpPr>
        <p:cxnSp>
          <p:nvCxnSpPr>
            <p:cNvPr id="4744" name="Google Shape;4744;p82"/>
            <p:cNvCxnSpPr>
              <a:stCxn id="4745" idx="4"/>
              <a:endCxn id="4746"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747" name="Google Shape;4747;p82"/>
            <p:cNvCxnSpPr>
              <a:stCxn id="4746" idx="0"/>
              <a:endCxn id="4748"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749" name="Google Shape;4749;p82"/>
            <p:cNvCxnSpPr>
              <a:stCxn id="4748" idx="4"/>
              <a:endCxn id="4750"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751" name="Google Shape;4751;p82"/>
            <p:cNvCxnSpPr>
              <a:stCxn id="4750" idx="0"/>
              <a:endCxn id="4752"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752" name="Google Shape;4752;p82"/>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748" name="Google Shape;4748;p82"/>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745" name="Google Shape;4745;p82"/>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750" name="Google Shape;4750;p82"/>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746" name="Google Shape;4746;p82"/>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753" name="Google Shape;4753;p82"/>
          <p:cNvGrpSpPr/>
          <p:nvPr/>
        </p:nvGrpSpPr>
        <p:grpSpPr>
          <a:xfrm>
            <a:off x="3410364" y="2674277"/>
            <a:ext cx="1675128" cy="313674"/>
            <a:chOff x="998425" y="1182125"/>
            <a:chExt cx="1065400" cy="199500"/>
          </a:xfrm>
        </p:grpSpPr>
        <p:sp>
          <p:nvSpPr>
            <p:cNvPr id="4754" name="Google Shape;4754;p82"/>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82"/>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82"/>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82"/>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82"/>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9" name="Google Shape;4759;p82"/>
          <p:cNvGrpSpPr/>
          <p:nvPr/>
        </p:nvGrpSpPr>
        <p:grpSpPr>
          <a:xfrm>
            <a:off x="3410363" y="3630244"/>
            <a:ext cx="1675129" cy="525345"/>
            <a:chOff x="5194708" y="3484366"/>
            <a:chExt cx="3148148" cy="987304"/>
          </a:xfrm>
        </p:grpSpPr>
        <p:grpSp>
          <p:nvGrpSpPr>
            <p:cNvPr id="4760" name="Google Shape;4760;p82"/>
            <p:cNvGrpSpPr/>
            <p:nvPr/>
          </p:nvGrpSpPr>
          <p:grpSpPr>
            <a:xfrm>
              <a:off x="7531521" y="3484366"/>
              <a:ext cx="811335" cy="987304"/>
              <a:chOff x="3379425" y="1617275"/>
              <a:chExt cx="1090650" cy="1327200"/>
            </a:xfrm>
          </p:grpSpPr>
          <p:sp>
            <p:nvSpPr>
              <p:cNvPr id="4761" name="Google Shape;4761;p82"/>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82"/>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82"/>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4" name="Google Shape;4764;p82"/>
            <p:cNvGrpSpPr/>
            <p:nvPr/>
          </p:nvGrpSpPr>
          <p:grpSpPr>
            <a:xfrm>
              <a:off x="6752546" y="3484366"/>
              <a:ext cx="811428" cy="987304"/>
              <a:chOff x="2332275" y="1617275"/>
              <a:chExt cx="1090775" cy="1327200"/>
            </a:xfrm>
          </p:grpSpPr>
          <p:sp>
            <p:nvSpPr>
              <p:cNvPr id="4765" name="Google Shape;4765;p82"/>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82"/>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82"/>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8" name="Google Shape;4768;p82"/>
            <p:cNvGrpSpPr/>
            <p:nvPr/>
          </p:nvGrpSpPr>
          <p:grpSpPr>
            <a:xfrm>
              <a:off x="5973664" y="3484366"/>
              <a:ext cx="811335" cy="987304"/>
              <a:chOff x="1285250" y="1617275"/>
              <a:chExt cx="1090650" cy="1327200"/>
            </a:xfrm>
          </p:grpSpPr>
          <p:sp>
            <p:nvSpPr>
              <p:cNvPr id="4769" name="Google Shape;4769;p82"/>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82"/>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82"/>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2" name="Google Shape;4772;p82"/>
            <p:cNvGrpSpPr/>
            <p:nvPr/>
          </p:nvGrpSpPr>
          <p:grpSpPr>
            <a:xfrm>
              <a:off x="5194708" y="3484366"/>
              <a:ext cx="811409" cy="987304"/>
              <a:chOff x="238125" y="1617275"/>
              <a:chExt cx="1090750" cy="1327200"/>
            </a:xfrm>
          </p:grpSpPr>
          <p:sp>
            <p:nvSpPr>
              <p:cNvPr id="4773" name="Google Shape;4773;p82"/>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82"/>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82"/>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6" name="Google Shape;4776;p82"/>
          <p:cNvGrpSpPr/>
          <p:nvPr/>
        </p:nvGrpSpPr>
        <p:grpSpPr>
          <a:xfrm>
            <a:off x="6844048" y="2276133"/>
            <a:ext cx="1579046" cy="522230"/>
            <a:chOff x="6853641" y="2534077"/>
            <a:chExt cx="1515545" cy="501229"/>
          </a:xfrm>
        </p:grpSpPr>
        <p:grpSp>
          <p:nvGrpSpPr>
            <p:cNvPr id="4777" name="Google Shape;4777;p82"/>
            <p:cNvGrpSpPr/>
            <p:nvPr/>
          </p:nvGrpSpPr>
          <p:grpSpPr>
            <a:xfrm>
              <a:off x="6853641" y="2618923"/>
              <a:ext cx="1515545" cy="324556"/>
              <a:chOff x="6853641" y="2618923"/>
              <a:chExt cx="1515545" cy="324556"/>
            </a:xfrm>
          </p:grpSpPr>
          <p:sp>
            <p:nvSpPr>
              <p:cNvPr id="4778" name="Google Shape;4778;p82"/>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82"/>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82"/>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82"/>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82"/>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3" name="Google Shape;4783;p82"/>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82"/>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82"/>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82"/>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82"/>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82"/>
          <p:cNvGrpSpPr/>
          <p:nvPr/>
        </p:nvGrpSpPr>
        <p:grpSpPr>
          <a:xfrm>
            <a:off x="3438940" y="3151173"/>
            <a:ext cx="1617976" cy="346616"/>
            <a:chOff x="1808063" y="4294338"/>
            <a:chExt cx="3370782" cy="721817"/>
          </a:xfrm>
        </p:grpSpPr>
        <p:sp>
          <p:nvSpPr>
            <p:cNvPr id="4789" name="Google Shape;4789;p82"/>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82"/>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82"/>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82"/>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82"/>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82"/>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82"/>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82"/>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82"/>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82"/>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9" name="Google Shape;4799;p82"/>
          <p:cNvGrpSpPr/>
          <p:nvPr/>
        </p:nvGrpSpPr>
        <p:grpSpPr>
          <a:xfrm>
            <a:off x="5264936" y="3817923"/>
            <a:ext cx="1417067" cy="350605"/>
            <a:chOff x="4234950" y="2101012"/>
            <a:chExt cx="4219974" cy="1044090"/>
          </a:xfrm>
        </p:grpSpPr>
        <p:sp>
          <p:nvSpPr>
            <p:cNvPr id="4800" name="Google Shape;4800;p82"/>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82"/>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82"/>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82"/>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82"/>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82"/>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82"/>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82"/>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82"/>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82"/>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82"/>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82"/>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82"/>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82"/>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82"/>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82"/>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6" name="Google Shape;4816;p82"/>
          <p:cNvGrpSpPr/>
          <p:nvPr/>
        </p:nvGrpSpPr>
        <p:grpSpPr>
          <a:xfrm>
            <a:off x="6840408" y="1808681"/>
            <a:ext cx="1586327" cy="371557"/>
            <a:chOff x="1247650" y="2075423"/>
            <a:chExt cx="6648477" cy="1557238"/>
          </a:xfrm>
        </p:grpSpPr>
        <p:sp>
          <p:nvSpPr>
            <p:cNvPr id="4817" name="Google Shape;4817;p82"/>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82"/>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82"/>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82"/>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82"/>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82"/>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82"/>
          <p:cNvGrpSpPr/>
          <p:nvPr/>
        </p:nvGrpSpPr>
        <p:grpSpPr>
          <a:xfrm>
            <a:off x="5271678" y="961870"/>
            <a:ext cx="1415601" cy="1648533"/>
            <a:chOff x="1839112" y="2209163"/>
            <a:chExt cx="1918159" cy="2233784"/>
          </a:xfrm>
        </p:grpSpPr>
        <p:sp>
          <p:nvSpPr>
            <p:cNvPr id="4824" name="Google Shape;4824;p82"/>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82"/>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82"/>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27" name="Google Shape;4827;p82"/>
            <p:cNvCxnSpPr>
              <a:stCxn id="4824" idx="6"/>
              <a:endCxn id="4825"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828" name="Google Shape;4828;p82"/>
            <p:cNvCxnSpPr>
              <a:stCxn id="4825" idx="4"/>
              <a:endCxn id="4829"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830" name="Google Shape;4830;p82"/>
            <p:cNvCxnSpPr>
              <a:stCxn id="4829" idx="6"/>
              <a:endCxn id="4826"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831" name="Google Shape;4831;p82"/>
            <p:cNvCxnSpPr>
              <a:stCxn id="4826" idx="4"/>
              <a:endCxn id="4832"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829" name="Google Shape;4829;p82"/>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82"/>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82"/>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34" name="Google Shape;4834;p82"/>
            <p:cNvCxnSpPr>
              <a:endCxn id="4833"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835" name="Google Shape;4835;p82"/>
          <p:cNvGrpSpPr/>
          <p:nvPr/>
        </p:nvGrpSpPr>
        <p:grpSpPr>
          <a:xfrm>
            <a:off x="3428944" y="979954"/>
            <a:ext cx="1637968" cy="154942"/>
            <a:chOff x="238125" y="2506075"/>
            <a:chExt cx="7115411" cy="673075"/>
          </a:xfrm>
        </p:grpSpPr>
        <p:sp>
          <p:nvSpPr>
            <p:cNvPr id="4836" name="Google Shape;4836;p82"/>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82"/>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82"/>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82"/>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82"/>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82"/>
          <p:cNvGrpSpPr/>
          <p:nvPr/>
        </p:nvGrpSpPr>
        <p:grpSpPr>
          <a:xfrm>
            <a:off x="1969680" y="1294672"/>
            <a:ext cx="1262932" cy="785408"/>
            <a:chOff x="548861" y="389676"/>
            <a:chExt cx="3843371" cy="2390163"/>
          </a:xfrm>
        </p:grpSpPr>
        <p:cxnSp>
          <p:nvCxnSpPr>
            <p:cNvPr id="4842" name="Google Shape;4842;p82"/>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843" name="Google Shape;4843;p82"/>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844" name="Google Shape;4844;p82"/>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845" name="Google Shape;4845;p82"/>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846" name="Google Shape;4846;p82"/>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847" name="Google Shape;4847;p82"/>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48" name="Google Shape;4848;p82"/>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849" name="Google Shape;4849;p82"/>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82"/>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82"/>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82"/>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82"/>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82"/>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5" name="Google Shape;4855;p82"/>
          <p:cNvGrpSpPr/>
          <p:nvPr/>
        </p:nvGrpSpPr>
        <p:grpSpPr>
          <a:xfrm>
            <a:off x="757812" y="2401550"/>
            <a:ext cx="1412054" cy="633562"/>
            <a:chOff x="1187400" y="2529299"/>
            <a:chExt cx="6769193" cy="2241903"/>
          </a:xfrm>
        </p:grpSpPr>
        <p:sp>
          <p:nvSpPr>
            <p:cNvPr id="4856" name="Google Shape;4856;p82"/>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857" name="Google Shape;4857;p82"/>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858" name="Google Shape;4858;p82"/>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859" name="Google Shape;4859;p82"/>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860" name="Google Shape;4860;p82"/>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861" name="Google Shape;4861;p82"/>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862" name="Google Shape;4862;p82"/>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863" name="Google Shape;4863;p82"/>
            <p:cNvCxnSpPr>
              <a:stCxn id="4856" idx="2"/>
              <a:endCxn id="4857"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864" name="Google Shape;4864;p82"/>
            <p:cNvCxnSpPr>
              <a:stCxn id="4858" idx="0"/>
              <a:endCxn id="4856"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865" name="Google Shape;4865;p82"/>
            <p:cNvCxnSpPr>
              <a:stCxn id="4858" idx="2"/>
              <a:endCxn id="4860"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866" name="Google Shape;4866;p82"/>
            <p:cNvCxnSpPr>
              <a:stCxn id="4859" idx="0"/>
              <a:endCxn id="4858"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867" name="Google Shape;4867;p82"/>
            <p:cNvCxnSpPr>
              <a:stCxn id="4857" idx="2"/>
              <a:endCxn id="4862"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868" name="Google Shape;4868;p82"/>
            <p:cNvCxnSpPr>
              <a:stCxn id="4861" idx="0"/>
              <a:endCxn id="4857"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869" name="Google Shape;4869;p82"/>
          <p:cNvGrpSpPr/>
          <p:nvPr/>
        </p:nvGrpSpPr>
        <p:grpSpPr>
          <a:xfrm>
            <a:off x="6844058" y="2894258"/>
            <a:ext cx="1579035" cy="540873"/>
            <a:chOff x="6895650" y="3126697"/>
            <a:chExt cx="1436662" cy="492105"/>
          </a:xfrm>
        </p:grpSpPr>
        <p:sp>
          <p:nvSpPr>
            <p:cNvPr id="4870" name="Google Shape;4870;p82"/>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82"/>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82"/>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82"/>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82"/>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5" name="Google Shape;4875;p82"/>
            <p:cNvGrpSpPr/>
            <p:nvPr/>
          </p:nvGrpSpPr>
          <p:grpSpPr>
            <a:xfrm>
              <a:off x="6995957" y="3335810"/>
              <a:ext cx="1230393" cy="71754"/>
              <a:chOff x="6995957" y="3287964"/>
              <a:chExt cx="1230393" cy="71754"/>
            </a:xfrm>
          </p:grpSpPr>
          <p:sp>
            <p:nvSpPr>
              <p:cNvPr id="4876" name="Google Shape;4876;p82"/>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82"/>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82"/>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82"/>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82"/>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81" name="Google Shape;4881;p82"/>
          <p:cNvGrpSpPr/>
          <p:nvPr/>
        </p:nvGrpSpPr>
        <p:grpSpPr>
          <a:xfrm>
            <a:off x="6842640" y="3531021"/>
            <a:ext cx="1581862" cy="650625"/>
            <a:chOff x="6777990" y="3710194"/>
            <a:chExt cx="1646915" cy="677382"/>
          </a:xfrm>
        </p:grpSpPr>
        <p:grpSp>
          <p:nvGrpSpPr>
            <p:cNvPr id="4882" name="Google Shape;4882;p82"/>
            <p:cNvGrpSpPr/>
            <p:nvPr/>
          </p:nvGrpSpPr>
          <p:grpSpPr>
            <a:xfrm>
              <a:off x="6777990" y="3874492"/>
              <a:ext cx="411129" cy="513083"/>
              <a:chOff x="6777990" y="3874492"/>
              <a:chExt cx="411129" cy="513083"/>
            </a:xfrm>
          </p:grpSpPr>
          <p:cxnSp>
            <p:nvCxnSpPr>
              <p:cNvPr id="4883" name="Google Shape;4883;p82"/>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884" name="Google Shape;4884;p82"/>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5" name="Google Shape;4885;p82"/>
            <p:cNvGrpSpPr/>
            <p:nvPr/>
          </p:nvGrpSpPr>
          <p:grpSpPr>
            <a:xfrm>
              <a:off x="7188425" y="3710194"/>
              <a:ext cx="411123" cy="520535"/>
              <a:chOff x="7188425" y="3710194"/>
              <a:chExt cx="411123" cy="520535"/>
            </a:xfrm>
          </p:grpSpPr>
          <p:cxnSp>
            <p:nvCxnSpPr>
              <p:cNvPr id="4886" name="Google Shape;4886;p82"/>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887" name="Google Shape;4887;p82"/>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8" name="Google Shape;4888;p82"/>
            <p:cNvGrpSpPr/>
            <p:nvPr/>
          </p:nvGrpSpPr>
          <p:grpSpPr>
            <a:xfrm>
              <a:off x="7603341" y="3874492"/>
              <a:ext cx="411474" cy="513083"/>
              <a:chOff x="7603341" y="3874492"/>
              <a:chExt cx="411474" cy="513083"/>
            </a:xfrm>
          </p:grpSpPr>
          <p:cxnSp>
            <p:nvCxnSpPr>
              <p:cNvPr id="4889" name="Google Shape;4889;p82"/>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890" name="Google Shape;4890;p82"/>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1" name="Google Shape;4891;p82"/>
            <p:cNvGrpSpPr/>
            <p:nvPr/>
          </p:nvGrpSpPr>
          <p:grpSpPr>
            <a:xfrm>
              <a:off x="8013776" y="3722847"/>
              <a:ext cx="411129" cy="507881"/>
              <a:chOff x="8013776" y="3722847"/>
              <a:chExt cx="411129" cy="507881"/>
            </a:xfrm>
          </p:grpSpPr>
          <p:cxnSp>
            <p:nvCxnSpPr>
              <p:cNvPr id="4892" name="Google Shape;4892;p82"/>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893" name="Google Shape;4893;p82"/>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94" name="Google Shape;4894;p82"/>
          <p:cNvGrpSpPr/>
          <p:nvPr/>
        </p:nvGrpSpPr>
        <p:grpSpPr>
          <a:xfrm>
            <a:off x="5262155" y="2703861"/>
            <a:ext cx="1421889" cy="1020603"/>
            <a:chOff x="5190863" y="2824811"/>
            <a:chExt cx="1544860" cy="1108869"/>
          </a:xfrm>
        </p:grpSpPr>
        <p:grpSp>
          <p:nvGrpSpPr>
            <p:cNvPr id="4895" name="Google Shape;4895;p82"/>
            <p:cNvGrpSpPr/>
            <p:nvPr/>
          </p:nvGrpSpPr>
          <p:grpSpPr>
            <a:xfrm>
              <a:off x="5938695" y="3176919"/>
              <a:ext cx="685761" cy="404739"/>
              <a:chOff x="5938695" y="3176919"/>
              <a:chExt cx="685761" cy="404739"/>
            </a:xfrm>
          </p:grpSpPr>
          <p:grpSp>
            <p:nvGrpSpPr>
              <p:cNvPr id="4896" name="Google Shape;4896;p82"/>
              <p:cNvGrpSpPr/>
              <p:nvPr/>
            </p:nvGrpSpPr>
            <p:grpSpPr>
              <a:xfrm>
                <a:off x="5938695" y="3176919"/>
                <a:ext cx="685761" cy="404739"/>
                <a:chOff x="5938695" y="3176919"/>
                <a:chExt cx="685761" cy="404739"/>
              </a:xfrm>
            </p:grpSpPr>
            <p:sp>
              <p:nvSpPr>
                <p:cNvPr id="4897" name="Google Shape;4897;p82"/>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82"/>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99" name="Google Shape;4899;p82"/>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0" name="Google Shape;4900;p82"/>
            <p:cNvGrpSpPr/>
            <p:nvPr/>
          </p:nvGrpSpPr>
          <p:grpSpPr>
            <a:xfrm>
              <a:off x="5305233" y="3176835"/>
              <a:ext cx="685971" cy="404655"/>
              <a:chOff x="5305233" y="3176835"/>
              <a:chExt cx="685971" cy="404655"/>
            </a:xfrm>
          </p:grpSpPr>
          <p:grpSp>
            <p:nvGrpSpPr>
              <p:cNvPr id="4901" name="Google Shape;4901;p82"/>
              <p:cNvGrpSpPr/>
              <p:nvPr/>
            </p:nvGrpSpPr>
            <p:grpSpPr>
              <a:xfrm>
                <a:off x="5305233" y="3176835"/>
                <a:ext cx="685971" cy="404655"/>
                <a:chOff x="5305233" y="3176835"/>
                <a:chExt cx="685971" cy="404655"/>
              </a:xfrm>
            </p:grpSpPr>
            <p:sp>
              <p:nvSpPr>
                <p:cNvPr id="4902" name="Google Shape;4902;p82"/>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82"/>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4" name="Google Shape;4904;p82"/>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5" name="Google Shape;4905;p82"/>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6" name="Google Shape;4906;p82"/>
            <p:cNvGrpSpPr/>
            <p:nvPr/>
          </p:nvGrpSpPr>
          <p:grpSpPr>
            <a:xfrm>
              <a:off x="5657361" y="2824811"/>
              <a:ext cx="1078361" cy="404655"/>
              <a:chOff x="5657361" y="2824811"/>
              <a:chExt cx="1078361" cy="404655"/>
            </a:xfrm>
          </p:grpSpPr>
          <p:grpSp>
            <p:nvGrpSpPr>
              <p:cNvPr id="4907" name="Google Shape;4907;p82"/>
              <p:cNvGrpSpPr/>
              <p:nvPr/>
            </p:nvGrpSpPr>
            <p:grpSpPr>
              <a:xfrm>
                <a:off x="5657361" y="2824811"/>
                <a:ext cx="1078361" cy="404655"/>
                <a:chOff x="5657361" y="2824811"/>
                <a:chExt cx="1078361" cy="404655"/>
              </a:xfrm>
            </p:grpSpPr>
            <p:grpSp>
              <p:nvGrpSpPr>
                <p:cNvPr id="4908" name="Google Shape;4908;p82"/>
                <p:cNvGrpSpPr/>
                <p:nvPr/>
              </p:nvGrpSpPr>
              <p:grpSpPr>
                <a:xfrm>
                  <a:off x="5938485" y="2824811"/>
                  <a:ext cx="797237" cy="404655"/>
                  <a:chOff x="5938485" y="2824811"/>
                  <a:chExt cx="797237" cy="404655"/>
                </a:xfrm>
              </p:grpSpPr>
              <p:sp>
                <p:nvSpPr>
                  <p:cNvPr id="4909" name="Google Shape;4909;p82"/>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82"/>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1" name="Google Shape;4911;p82"/>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2" name="Google Shape;4912;p82"/>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3" name="Google Shape;4913;p82"/>
            <p:cNvGrpSpPr/>
            <p:nvPr/>
          </p:nvGrpSpPr>
          <p:grpSpPr>
            <a:xfrm>
              <a:off x="5190863" y="3528942"/>
              <a:ext cx="1078026" cy="404739"/>
              <a:chOff x="5190863" y="3528942"/>
              <a:chExt cx="1078026" cy="404739"/>
            </a:xfrm>
          </p:grpSpPr>
          <p:sp>
            <p:nvSpPr>
              <p:cNvPr id="4914" name="Google Shape;4914;p82"/>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5" name="Google Shape;4915;p82"/>
              <p:cNvGrpSpPr/>
              <p:nvPr/>
            </p:nvGrpSpPr>
            <p:grpSpPr>
              <a:xfrm>
                <a:off x="5190863" y="3528942"/>
                <a:ext cx="1078026" cy="404739"/>
                <a:chOff x="5190863" y="3528942"/>
                <a:chExt cx="1078026" cy="404739"/>
              </a:xfrm>
            </p:grpSpPr>
            <p:sp>
              <p:nvSpPr>
                <p:cNvPr id="4916" name="Google Shape;4916;p82"/>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82"/>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18" name="Google Shape;4918;p82"/>
          <p:cNvGrpSpPr/>
          <p:nvPr/>
        </p:nvGrpSpPr>
        <p:grpSpPr>
          <a:xfrm>
            <a:off x="728162" y="1268329"/>
            <a:ext cx="1086719" cy="879487"/>
            <a:chOff x="803162" y="1474292"/>
            <a:chExt cx="1086719" cy="879487"/>
          </a:xfrm>
        </p:grpSpPr>
        <p:grpSp>
          <p:nvGrpSpPr>
            <p:cNvPr id="4919" name="Google Shape;4919;p82"/>
            <p:cNvGrpSpPr/>
            <p:nvPr/>
          </p:nvGrpSpPr>
          <p:grpSpPr>
            <a:xfrm>
              <a:off x="803162" y="1625948"/>
              <a:ext cx="445856" cy="576579"/>
              <a:chOff x="803162" y="1625948"/>
              <a:chExt cx="445856" cy="576579"/>
            </a:xfrm>
          </p:grpSpPr>
          <p:sp>
            <p:nvSpPr>
              <p:cNvPr id="4920" name="Google Shape;4920;p82"/>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1" name="Google Shape;4921;p82"/>
              <p:cNvGrpSpPr/>
              <p:nvPr/>
            </p:nvGrpSpPr>
            <p:grpSpPr>
              <a:xfrm>
                <a:off x="1056023" y="1625948"/>
                <a:ext cx="192995" cy="576579"/>
                <a:chOff x="1056023" y="1625948"/>
                <a:chExt cx="192995" cy="576579"/>
              </a:xfrm>
            </p:grpSpPr>
            <p:sp>
              <p:nvSpPr>
                <p:cNvPr id="4922" name="Google Shape;4922;p82"/>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82"/>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82"/>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82"/>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82"/>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27" name="Google Shape;4927;p82"/>
            <p:cNvGrpSpPr/>
            <p:nvPr/>
          </p:nvGrpSpPr>
          <p:grpSpPr>
            <a:xfrm>
              <a:off x="1371406" y="1474292"/>
              <a:ext cx="518475" cy="879487"/>
              <a:chOff x="1398231" y="1474292"/>
              <a:chExt cx="518475" cy="879487"/>
            </a:xfrm>
          </p:grpSpPr>
          <p:grpSp>
            <p:nvGrpSpPr>
              <p:cNvPr id="4928" name="Google Shape;4928;p82"/>
              <p:cNvGrpSpPr/>
              <p:nvPr/>
            </p:nvGrpSpPr>
            <p:grpSpPr>
              <a:xfrm>
                <a:off x="1398231" y="1474292"/>
                <a:ext cx="518475" cy="341643"/>
                <a:chOff x="1398231" y="1474292"/>
                <a:chExt cx="518475" cy="341643"/>
              </a:xfrm>
            </p:grpSpPr>
            <p:sp>
              <p:nvSpPr>
                <p:cNvPr id="4929" name="Google Shape;4929;p82"/>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0" name="Google Shape;4930;p82"/>
                <p:cNvGrpSpPr/>
                <p:nvPr/>
              </p:nvGrpSpPr>
              <p:grpSpPr>
                <a:xfrm>
                  <a:off x="1616453" y="1474292"/>
                  <a:ext cx="300253" cy="341643"/>
                  <a:chOff x="1616453" y="1475379"/>
                  <a:chExt cx="300253" cy="341643"/>
                </a:xfrm>
              </p:grpSpPr>
              <p:sp>
                <p:nvSpPr>
                  <p:cNvPr id="4931" name="Google Shape;4931;p82"/>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82"/>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82"/>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82"/>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82"/>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82"/>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82"/>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8" name="Google Shape;4938;p82"/>
                  <p:cNvGrpSpPr/>
                  <p:nvPr/>
                </p:nvGrpSpPr>
                <p:grpSpPr>
                  <a:xfrm>
                    <a:off x="1839639" y="1475379"/>
                    <a:ext cx="77067" cy="341643"/>
                    <a:chOff x="1839639" y="1475379"/>
                    <a:chExt cx="77067" cy="341643"/>
                  </a:xfrm>
                </p:grpSpPr>
                <p:sp>
                  <p:nvSpPr>
                    <p:cNvPr id="4939" name="Google Shape;4939;p82"/>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82"/>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41" name="Google Shape;4941;p82"/>
              <p:cNvGrpSpPr/>
              <p:nvPr/>
            </p:nvGrpSpPr>
            <p:grpSpPr>
              <a:xfrm>
                <a:off x="1398451" y="2012951"/>
                <a:ext cx="518255" cy="340828"/>
                <a:chOff x="1398451" y="2012951"/>
                <a:chExt cx="518255" cy="340828"/>
              </a:xfrm>
            </p:grpSpPr>
            <p:sp>
              <p:nvSpPr>
                <p:cNvPr id="4942" name="Google Shape;4942;p82"/>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3" name="Google Shape;4943;p82"/>
                <p:cNvGrpSpPr/>
                <p:nvPr/>
              </p:nvGrpSpPr>
              <p:grpSpPr>
                <a:xfrm>
                  <a:off x="1616453" y="2012951"/>
                  <a:ext cx="300253" cy="340828"/>
                  <a:chOff x="1616453" y="2013538"/>
                  <a:chExt cx="300253" cy="340828"/>
                </a:xfrm>
              </p:grpSpPr>
              <p:sp>
                <p:nvSpPr>
                  <p:cNvPr id="4944" name="Google Shape;4944;p82"/>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82"/>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82"/>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82"/>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82"/>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82"/>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82"/>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1" name="Google Shape;4951;p82"/>
                  <p:cNvGrpSpPr/>
                  <p:nvPr/>
                </p:nvGrpSpPr>
                <p:grpSpPr>
                  <a:xfrm>
                    <a:off x="1839639" y="2013538"/>
                    <a:ext cx="77067" cy="340828"/>
                    <a:chOff x="1839639" y="2013538"/>
                    <a:chExt cx="77067" cy="340828"/>
                  </a:xfrm>
                </p:grpSpPr>
                <p:sp>
                  <p:nvSpPr>
                    <p:cNvPr id="4952" name="Google Shape;4952;p82"/>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82"/>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954" name="Google Shape;4954;p82"/>
          <p:cNvGrpSpPr/>
          <p:nvPr/>
        </p:nvGrpSpPr>
        <p:grpSpPr>
          <a:xfrm>
            <a:off x="724986" y="3399516"/>
            <a:ext cx="1368681" cy="682918"/>
            <a:chOff x="724986" y="3605478"/>
            <a:chExt cx="1368681" cy="682918"/>
          </a:xfrm>
        </p:grpSpPr>
        <p:grpSp>
          <p:nvGrpSpPr>
            <p:cNvPr id="4955" name="Google Shape;4955;p82"/>
            <p:cNvGrpSpPr/>
            <p:nvPr/>
          </p:nvGrpSpPr>
          <p:grpSpPr>
            <a:xfrm>
              <a:off x="1289102" y="3823629"/>
              <a:ext cx="240442" cy="250435"/>
              <a:chOff x="-165066" y="3843615"/>
              <a:chExt cx="221259" cy="230455"/>
            </a:xfrm>
          </p:grpSpPr>
          <p:sp>
            <p:nvSpPr>
              <p:cNvPr id="4956" name="Google Shape;4956;p82"/>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82"/>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82"/>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82"/>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82"/>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82"/>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82"/>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82"/>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82"/>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82"/>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82"/>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82"/>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82"/>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82"/>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82"/>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82"/>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82"/>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82"/>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82"/>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82"/>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6" name="Google Shape;4976;p82"/>
            <p:cNvGrpSpPr/>
            <p:nvPr/>
          </p:nvGrpSpPr>
          <p:grpSpPr>
            <a:xfrm>
              <a:off x="724986" y="3605478"/>
              <a:ext cx="1368681" cy="682918"/>
              <a:chOff x="724986" y="3605478"/>
              <a:chExt cx="1368681" cy="682918"/>
            </a:xfrm>
          </p:grpSpPr>
          <p:grpSp>
            <p:nvGrpSpPr>
              <p:cNvPr id="4977" name="Google Shape;4977;p82"/>
              <p:cNvGrpSpPr/>
              <p:nvPr/>
            </p:nvGrpSpPr>
            <p:grpSpPr>
              <a:xfrm>
                <a:off x="1498221" y="4047614"/>
                <a:ext cx="529172" cy="240783"/>
                <a:chOff x="1498221" y="4047614"/>
                <a:chExt cx="529172" cy="240783"/>
              </a:xfrm>
            </p:grpSpPr>
            <p:grpSp>
              <p:nvGrpSpPr>
                <p:cNvPr id="4978" name="Google Shape;4978;p82"/>
                <p:cNvGrpSpPr/>
                <p:nvPr/>
              </p:nvGrpSpPr>
              <p:grpSpPr>
                <a:xfrm>
                  <a:off x="1826655" y="4224370"/>
                  <a:ext cx="200738" cy="25631"/>
                  <a:chOff x="1826655" y="4224370"/>
                  <a:chExt cx="200738" cy="25631"/>
                </a:xfrm>
              </p:grpSpPr>
              <p:sp>
                <p:nvSpPr>
                  <p:cNvPr id="4979" name="Google Shape;4979;p82"/>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82"/>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1" name="Google Shape;4981;p82"/>
                <p:cNvGrpSpPr/>
                <p:nvPr/>
              </p:nvGrpSpPr>
              <p:grpSpPr>
                <a:xfrm>
                  <a:off x="1498221" y="4047614"/>
                  <a:ext cx="328444" cy="240783"/>
                  <a:chOff x="1498221" y="4047614"/>
                  <a:chExt cx="328444" cy="240783"/>
                </a:xfrm>
              </p:grpSpPr>
              <p:sp>
                <p:nvSpPr>
                  <p:cNvPr id="4982" name="Google Shape;4982;p82"/>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3" name="Google Shape;4983;p82"/>
                  <p:cNvGrpSpPr/>
                  <p:nvPr/>
                </p:nvGrpSpPr>
                <p:grpSpPr>
                  <a:xfrm>
                    <a:off x="1498221" y="4047614"/>
                    <a:ext cx="150566" cy="190416"/>
                    <a:chOff x="1498221" y="4047614"/>
                    <a:chExt cx="150566" cy="190416"/>
                  </a:xfrm>
                </p:grpSpPr>
                <p:sp>
                  <p:nvSpPr>
                    <p:cNvPr id="4984" name="Google Shape;4984;p82"/>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82"/>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86" name="Google Shape;4986;p82"/>
              <p:cNvGrpSpPr/>
              <p:nvPr/>
            </p:nvGrpSpPr>
            <p:grpSpPr>
              <a:xfrm>
                <a:off x="1560718" y="3800594"/>
                <a:ext cx="532948" cy="302090"/>
                <a:chOff x="1560718" y="3800594"/>
                <a:chExt cx="532948" cy="302090"/>
              </a:xfrm>
            </p:grpSpPr>
            <p:grpSp>
              <p:nvGrpSpPr>
                <p:cNvPr id="4987" name="Google Shape;4987;p82"/>
                <p:cNvGrpSpPr/>
                <p:nvPr/>
              </p:nvGrpSpPr>
              <p:grpSpPr>
                <a:xfrm>
                  <a:off x="1912179" y="3827344"/>
                  <a:ext cx="181487" cy="25631"/>
                  <a:chOff x="1912179" y="3827344"/>
                  <a:chExt cx="181487" cy="25631"/>
                </a:xfrm>
              </p:grpSpPr>
              <p:sp>
                <p:nvSpPr>
                  <p:cNvPr id="4988" name="Google Shape;4988;p82"/>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82"/>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82"/>
                <p:cNvGrpSpPr/>
                <p:nvPr/>
              </p:nvGrpSpPr>
              <p:grpSpPr>
                <a:xfrm>
                  <a:off x="1912179" y="4044505"/>
                  <a:ext cx="181487" cy="25622"/>
                  <a:chOff x="1912179" y="4044506"/>
                  <a:chExt cx="181487" cy="25622"/>
                </a:xfrm>
              </p:grpSpPr>
              <p:sp>
                <p:nvSpPr>
                  <p:cNvPr id="4991" name="Google Shape;4991;p82"/>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82"/>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3" name="Google Shape;4993;p82"/>
                <p:cNvGrpSpPr/>
                <p:nvPr/>
              </p:nvGrpSpPr>
              <p:grpSpPr>
                <a:xfrm>
                  <a:off x="1560718" y="3800594"/>
                  <a:ext cx="351472" cy="302090"/>
                  <a:chOff x="1560718" y="3800594"/>
                  <a:chExt cx="351472" cy="302090"/>
                </a:xfrm>
              </p:grpSpPr>
              <p:grpSp>
                <p:nvGrpSpPr>
                  <p:cNvPr id="4994" name="Google Shape;4994;p82"/>
                  <p:cNvGrpSpPr/>
                  <p:nvPr/>
                </p:nvGrpSpPr>
                <p:grpSpPr>
                  <a:xfrm>
                    <a:off x="1560718" y="3842857"/>
                    <a:ext cx="173586" cy="217131"/>
                    <a:chOff x="1560718" y="3842857"/>
                    <a:chExt cx="173586" cy="217131"/>
                  </a:xfrm>
                </p:grpSpPr>
                <p:sp>
                  <p:nvSpPr>
                    <p:cNvPr id="4995" name="Google Shape;4995;p82"/>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82"/>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82"/>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8" name="Google Shape;4998;p82"/>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82"/>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000" name="Google Shape;5000;p82"/>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1" name="Google Shape;5001;p82"/>
              <p:cNvGrpSpPr/>
              <p:nvPr/>
            </p:nvGrpSpPr>
            <p:grpSpPr>
              <a:xfrm>
                <a:off x="785350" y="3605478"/>
                <a:ext cx="535311" cy="249245"/>
                <a:chOff x="785350" y="3605478"/>
                <a:chExt cx="535311" cy="249245"/>
              </a:xfrm>
            </p:grpSpPr>
            <p:grpSp>
              <p:nvGrpSpPr>
                <p:cNvPr id="5002" name="Google Shape;5002;p82"/>
                <p:cNvGrpSpPr/>
                <p:nvPr/>
              </p:nvGrpSpPr>
              <p:grpSpPr>
                <a:xfrm>
                  <a:off x="785350" y="3605478"/>
                  <a:ext cx="376191" cy="102736"/>
                  <a:chOff x="785350" y="3605478"/>
                  <a:chExt cx="376191" cy="102736"/>
                </a:xfrm>
              </p:grpSpPr>
              <p:sp>
                <p:nvSpPr>
                  <p:cNvPr id="5003" name="Google Shape;5003;p82"/>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82"/>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82"/>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6" name="Google Shape;5006;p82"/>
                <p:cNvGrpSpPr/>
                <p:nvPr/>
              </p:nvGrpSpPr>
              <p:grpSpPr>
                <a:xfrm>
                  <a:off x="1161530" y="3655851"/>
                  <a:ext cx="159131" cy="198872"/>
                  <a:chOff x="1161530" y="3655851"/>
                  <a:chExt cx="159131" cy="198872"/>
                </a:xfrm>
              </p:grpSpPr>
              <p:sp>
                <p:nvSpPr>
                  <p:cNvPr id="5007" name="Google Shape;5007;p82"/>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82"/>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09" name="Google Shape;5009;p82"/>
              <p:cNvGrpSpPr/>
              <p:nvPr/>
            </p:nvGrpSpPr>
            <p:grpSpPr>
              <a:xfrm>
                <a:off x="785350" y="4047614"/>
                <a:ext cx="535311" cy="240783"/>
                <a:chOff x="785350" y="4047614"/>
                <a:chExt cx="535311" cy="240783"/>
              </a:xfrm>
            </p:grpSpPr>
            <p:grpSp>
              <p:nvGrpSpPr>
                <p:cNvPr id="5010" name="Google Shape;5010;p82"/>
                <p:cNvGrpSpPr/>
                <p:nvPr/>
              </p:nvGrpSpPr>
              <p:grpSpPr>
                <a:xfrm>
                  <a:off x="1161636" y="4047614"/>
                  <a:ext cx="159025" cy="190415"/>
                  <a:chOff x="1161636" y="4047614"/>
                  <a:chExt cx="159025" cy="190415"/>
                </a:xfrm>
              </p:grpSpPr>
              <p:sp>
                <p:nvSpPr>
                  <p:cNvPr id="5011" name="Google Shape;5011;p82"/>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82"/>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3" name="Google Shape;5013;p82"/>
                <p:cNvGrpSpPr/>
                <p:nvPr/>
              </p:nvGrpSpPr>
              <p:grpSpPr>
                <a:xfrm>
                  <a:off x="785350" y="4185661"/>
                  <a:ext cx="376191" cy="102736"/>
                  <a:chOff x="785350" y="4185661"/>
                  <a:chExt cx="376191" cy="102736"/>
                </a:xfrm>
              </p:grpSpPr>
              <p:sp>
                <p:nvSpPr>
                  <p:cNvPr id="5014" name="Google Shape;5014;p82"/>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82"/>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82"/>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7" name="Google Shape;5017;p82"/>
              <p:cNvGrpSpPr/>
              <p:nvPr/>
            </p:nvGrpSpPr>
            <p:grpSpPr>
              <a:xfrm>
                <a:off x="1501054" y="3605478"/>
                <a:ext cx="526340" cy="249240"/>
                <a:chOff x="1501054" y="3605478"/>
                <a:chExt cx="526340" cy="249240"/>
              </a:xfrm>
            </p:grpSpPr>
            <p:grpSp>
              <p:nvGrpSpPr>
                <p:cNvPr id="5018" name="Google Shape;5018;p82"/>
                <p:cNvGrpSpPr/>
                <p:nvPr/>
              </p:nvGrpSpPr>
              <p:grpSpPr>
                <a:xfrm>
                  <a:off x="1834208" y="3643867"/>
                  <a:ext cx="193185" cy="25622"/>
                  <a:chOff x="1834208" y="3643867"/>
                  <a:chExt cx="193185" cy="25622"/>
                </a:xfrm>
              </p:grpSpPr>
              <p:sp>
                <p:nvSpPr>
                  <p:cNvPr id="5019" name="Google Shape;5019;p82"/>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82"/>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1" name="Google Shape;5021;p82"/>
                <p:cNvGrpSpPr/>
                <p:nvPr/>
              </p:nvGrpSpPr>
              <p:grpSpPr>
                <a:xfrm>
                  <a:off x="1501054" y="3605478"/>
                  <a:ext cx="333165" cy="249240"/>
                  <a:chOff x="1501054" y="3605478"/>
                  <a:chExt cx="333165" cy="249240"/>
                </a:xfrm>
              </p:grpSpPr>
              <p:sp>
                <p:nvSpPr>
                  <p:cNvPr id="5022" name="Google Shape;5022;p82"/>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3" name="Google Shape;5023;p82"/>
                  <p:cNvGrpSpPr/>
                  <p:nvPr/>
                </p:nvGrpSpPr>
                <p:grpSpPr>
                  <a:xfrm>
                    <a:off x="1501054" y="3655851"/>
                    <a:ext cx="155286" cy="198867"/>
                    <a:chOff x="1501054" y="3655851"/>
                    <a:chExt cx="155286" cy="198867"/>
                  </a:xfrm>
                </p:grpSpPr>
                <p:sp>
                  <p:nvSpPr>
                    <p:cNvPr id="5024" name="Google Shape;5024;p82"/>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82"/>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26" name="Google Shape;5026;p82"/>
              <p:cNvGrpSpPr/>
              <p:nvPr/>
            </p:nvGrpSpPr>
            <p:grpSpPr>
              <a:xfrm>
                <a:off x="724986" y="3800594"/>
                <a:ext cx="532950" cy="302090"/>
                <a:chOff x="724986" y="3800594"/>
                <a:chExt cx="532950" cy="302090"/>
              </a:xfrm>
            </p:grpSpPr>
            <p:grpSp>
              <p:nvGrpSpPr>
                <p:cNvPr id="5027" name="Google Shape;5027;p82"/>
                <p:cNvGrpSpPr/>
                <p:nvPr/>
              </p:nvGrpSpPr>
              <p:grpSpPr>
                <a:xfrm>
                  <a:off x="724986" y="4044367"/>
                  <a:ext cx="181314" cy="25626"/>
                  <a:chOff x="724986" y="4044367"/>
                  <a:chExt cx="181314" cy="25626"/>
                </a:xfrm>
              </p:grpSpPr>
              <p:sp>
                <p:nvSpPr>
                  <p:cNvPr id="5028" name="Google Shape;5028;p82"/>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82"/>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0" name="Google Shape;5030;p82"/>
                <p:cNvGrpSpPr/>
                <p:nvPr/>
              </p:nvGrpSpPr>
              <p:grpSpPr>
                <a:xfrm>
                  <a:off x="906290" y="3800594"/>
                  <a:ext cx="351646" cy="302090"/>
                  <a:chOff x="906290" y="3800594"/>
                  <a:chExt cx="351646" cy="302090"/>
                </a:xfrm>
              </p:grpSpPr>
              <p:grpSp>
                <p:nvGrpSpPr>
                  <p:cNvPr id="5031" name="Google Shape;5031;p82"/>
                  <p:cNvGrpSpPr/>
                  <p:nvPr/>
                </p:nvGrpSpPr>
                <p:grpSpPr>
                  <a:xfrm>
                    <a:off x="1084172" y="3842857"/>
                    <a:ext cx="173764" cy="217131"/>
                    <a:chOff x="1084172" y="3842857"/>
                    <a:chExt cx="173764" cy="217131"/>
                  </a:xfrm>
                </p:grpSpPr>
                <p:grpSp>
                  <p:nvGrpSpPr>
                    <p:cNvPr id="5032" name="Google Shape;5032;p82"/>
                    <p:cNvGrpSpPr/>
                    <p:nvPr/>
                  </p:nvGrpSpPr>
                  <p:grpSpPr>
                    <a:xfrm>
                      <a:off x="1156862" y="3936509"/>
                      <a:ext cx="101073" cy="25622"/>
                      <a:chOff x="1156862" y="3936509"/>
                      <a:chExt cx="101073" cy="25622"/>
                    </a:xfrm>
                  </p:grpSpPr>
                  <p:sp>
                    <p:nvSpPr>
                      <p:cNvPr id="5033" name="Google Shape;5033;p82"/>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82"/>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5" name="Google Shape;5035;p82"/>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6" name="Google Shape;5036;p82"/>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82"/>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8" name="Google Shape;5038;p82"/>
                <p:cNvGrpSpPr/>
                <p:nvPr/>
              </p:nvGrpSpPr>
              <p:grpSpPr>
                <a:xfrm>
                  <a:off x="724986" y="3830189"/>
                  <a:ext cx="189533" cy="25626"/>
                  <a:chOff x="724986" y="3830189"/>
                  <a:chExt cx="189533" cy="25626"/>
                </a:xfrm>
              </p:grpSpPr>
              <p:sp>
                <p:nvSpPr>
                  <p:cNvPr id="5039" name="Google Shape;5039;p82"/>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82"/>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041" name="Google Shape;5041;p82"/>
          <p:cNvGrpSpPr/>
          <p:nvPr/>
        </p:nvGrpSpPr>
        <p:grpSpPr>
          <a:xfrm>
            <a:off x="2253298" y="2249677"/>
            <a:ext cx="948701" cy="935378"/>
            <a:chOff x="2253298" y="2428317"/>
            <a:chExt cx="948701" cy="935378"/>
          </a:xfrm>
        </p:grpSpPr>
        <p:sp>
          <p:nvSpPr>
            <p:cNvPr id="5042" name="Google Shape;5042;p82"/>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82"/>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82"/>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82"/>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82"/>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82"/>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82"/>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82"/>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82"/>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82"/>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82"/>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82"/>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82"/>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82"/>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82"/>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82"/>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82"/>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82"/>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82"/>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82"/>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82"/>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82"/>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82"/>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82"/>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82"/>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82"/>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82"/>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82"/>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82"/>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82"/>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82"/>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82"/>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82"/>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078"/>
        <p:cNvGrpSpPr/>
        <p:nvPr/>
      </p:nvGrpSpPr>
      <p:grpSpPr>
        <a:xfrm>
          <a:off x="0" y="0"/>
          <a:ext cx="0" cy="0"/>
          <a:chOff x="0" y="0"/>
          <a:chExt cx="0" cy="0"/>
        </a:xfrm>
      </p:grpSpPr>
      <p:grpSp>
        <p:nvGrpSpPr>
          <p:cNvPr id="5079" name="Google Shape;5079;p83"/>
          <p:cNvGrpSpPr/>
          <p:nvPr/>
        </p:nvGrpSpPr>
        <p:grpSpPr>
          <a:xfrm>
            <a:off x="3339744" y="952977"/>
            <a:ext cx="2363393" cy="1017867"/>
            <a:chOff x="3292400" y="1219146"/>
            <a:chExt cx="2615240" cy="1110239"/>
          </a:xfrm>
        </p:grpSpPr>
        <p:sp>
          <p:nvSpPr>
            <p:cNvPr id="5080" name="Google Shape;5080;p83"/>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081" name="Google Shape;5081;p83"/>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82" name="Google Shape;5082;p83"/>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083" name="Google Shape;5083;p83"/>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084" name="Google Shape;5084;p83"/>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085" name="Google Shape;5085;p83"/>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086" name="Google Shape;5086;p83"/>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087" name="Google Shape;5087;p83"/>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088" name="Google Shape;5088;p83"/>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089" name="Google Shape;5089;p83"/>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090" name="Google Shape;5090;p83"/>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091" name="Google Shape;5091;p83"/>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092" name="Google Shape;5092;p83"/>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093" name="Google Shape;5093;p83"/>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094" name="Google Shape;5094;p83"/>
            <p:cNvGrpSpPr/>
            <p:nvPr/>
          </p:nvGrpSpPr>
          <p:grpSpPr>
            <a:xfrm>
              <a:off x="3748438" y="1378608"/>
              <a:ext cx="2159202" cy="903971"/>
              <a:chOff x="1683525" y="2179850"/>
              <a:chExt cx="4519050" cy="2134525"/>
            </a:xfrm>
          </p:grpSpPr>
          <p:sp>
            <p:nvSpPr>
              <p:cNvPr id="5095" name="Google Shape;5095;p83"/>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96" name="Google Shape;5096;p83"/>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97" name="Google Shape;5097;p83"/>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98" name="Google Shape;5098;p83"/>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99" name="Google Shape;5099;p83"/>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00" name="Google Shape;5100;p83"/>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01" name="Google Shape;5101;p83"/>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02" name="Google Shape;5102;p83"/>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03" name="Google Shape;5103;p83"/>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04" name="Google Shape;5104;p83"/>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05" name="Google Shape;5105;p83"/>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06" name="Google Shape;5106;p83"/>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107" name="Google Shape;5107;p83"/>
          <p:cNvGraphicFramePr/>
          <p:nvPr/>
        </p:nvGraphicFramePr>
        <p:xfrm>
          <a:off x="5935838" y="2130450"/>
          <a:ext cx="2491300" cy="868600"/>
        </p:xfrm>
        <a:graphic>
          <a:graphicData uri="http://schemas.openxmlformats.org/drawingml/2006/table">
            <a:tbl>
              <a:tblPr>
                <a:noFill/>
                <a:tableStyleId>{2D26BF4E-7176-436C-A7CC-02E3C34030F9}</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108" name="Google Shape;5108;p83"/>
          <p:cNvGrpSpPr/>
          <p:nvPr/>
        </p:nvGrpSpPr>
        <p:grpSpPr>
          <a:xfrm>
            <a:off x="5913087" y="3189047"/>
            <a:ext cx="2519825" cy="1001454"/>
            <a:chOff x="1906114" y="789980"/>
            <a:chExt cx="1487676" cy="606868"/>
          </a:xfrm>
        </p:grpSpPr>
        <p:cxnSp>
          <p:nvCxnSpPr>
            <p:cNvPr id="5109" name="Google Shape;5109;p83"/>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110" name="Google Shape;5110;p83"/>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111" name="Google Shape;5111;p83"/>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112" name="Google Shape;5112;p83"/>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113" name="Google Shape;5113;p83"/>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114" name="Google Shape;5114;p83"/>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115" name="Google Shape;5115;p83"/>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116" name="Google Shape;5116;p83"/>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83"/>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83"/>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83"/>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83"/>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83"/>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83"/>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123" name="Google Shape;5123;p83"/>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124" name="Google Shape;5124;p83"/>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125" name="Google Shape;5125;p83"/>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6" name="Google Shape;5126;p83"/>
          <p:cNvGrpSpPr/>
          <p:nvPr/>
        </p:nvGrpSpPr>
        <p:grpSpPr>
          <a:xfrm>
            <a:off x="712562" y="998005"/>
            <a:ext cx="2394370" cy="976502"/>
            <a:chOff x="749309" y="1112739"/>
            <a:chExt cx="2371603" cy="976502"/>
          </a:xfrm>
        </p:grpSpPr>
        <p:sp>
          <p:nvSpPr>
            <p:cNvPr id="5127" name="Google Shape;5127;p83"/>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83"/>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83"/>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83"/>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83"/>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83"/>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83"/>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83"/>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83"/>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83"/>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83"/>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83"/>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83"/>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83"/>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83"/>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83"/>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83"/>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83"/>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83"/>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83"/>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83"/>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83"/>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83"/>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83"/>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83"/>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83"/>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83"/>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83"/>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83"/>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83"/>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83"/>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83"/>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159" name="Google Shape;5159;p83"/>
          <p:cNvGraphicFramePr/>
          <p:nvPr/>
        </p:nvGraphicFramePr>
        <p:xfrm>
          <a:off x="5935863" y="996300"/>
          <a:ext cx="2491300" cy="976425"/>
        </p:xfrm>
        <a:graphic>
          <a:graphicData uri="http://schemas.openxmlformats.org/drawingml/2006/table">
            <a:tbl>
              <a:tblPr>
                <a:noFill/>
                <a:tableStyleId>{2D26BF4E-7176-436C-A7CC-02E3C34030F9}</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160" name="Google Shape;5160;p83"/>
          <p:cNvGraphicFramePr/>
          <p:nvPr/>
        </p:nvGraphicFramePr>
        <p:xfrm>
          <a:off x="3342575" y="2130450"/>
          <a:ext cx="2363400" cy="868575"/>
        </p:xfrm>
        <a:graphic>
          <a:graphicData uri="http://schemas.openxmlformats.org/drawingml/2006/table">
            <a:tbl>
              <a:tblPr>
                <a:noFill/>
                <a:tableStyleId>{2D26BF4E-7176-436C-A7CC-02E3C34030F9}</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161" name="Google Shape;5161;p83"/>
          <p:cNvGrpSpPr/>
          <p:nvPr/>
        </p:nvGrpSpPr>
        <p:grpSpPr>
          <a:xfrm>
            <a:off x="4086504" y="2517093"/>
            <a:ext cx="1517436" cy="74460"/>
            <a:chOff x="3980086" y="2804397"/>
            <a:chExt cx="1227600" cy="66900"/>
          </a:xfrm>
        </p:grpSpPr>
        <p:sp>
          <p:nvSpPr>
            <p:cNvPr id="5162" name="Google Shape;5162;p83"/>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83"/>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4" name="Google Shape;5164;p83"/>
          <p:cNvGrpSpPr/>
          <p:nvPr/>
        </p:nvGrpSpPr>
        <p:grpSpPr>
          <a:xfrm>
            <a:off x="4711569" y="2809680"/>
            <a:ext cx="892956" cy="74460"/>
            <a:chOff x="3980086" y="2804397"/>
            <a:chExt cx="1227600" cy="66900"/>
          </a:xfrm>
        </p:grpSpPr>
        <p:sp>
          <p:nvSpPr>
            <p:cNvPr id="5165" name="Google Shape;5165;p83"/>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83"/>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7" name="Google Shape;5167;p83"/>
          <p:cNvGrpSpPr/>
          <p:nvPr/>
        </p:nvGrpSpPr>
        <p:grpSpPr>
          <a:xfrm>
            <a:off x="3344661" y="3168563"/>
            <a:ext cx="2363244" cy="1005943"/>
            <a:chOff x="3358415" y="3361302"/>
            <a:chExt cx="2363244" cy="1024695"/>
          </a:xfrm>
        </p:grpSpPr>
        <p:grpSp>
          <p:nvGrpSpPr>
            <p:cNvPr id="5168" name="Google Shape;5168;p83"/>
            <p:cNvGrpSpPr/>
            <p:nvPr/>
          </p:nvGrpSpPr>
          <p:grpSpPr>
            <a:xfrm>
              <a:off x="3358415" y="3361302"/>
              <a:ext cx="441300" cy="1024695"/>
              <a:chOff x="3358415" y="3361302"/>
              <a:chExt cx="441300" cy="1024695"/>
            </a:xfrm>
          </p:grpSpPr>
          <p:sp>
            <p:nvSpPr>
              <p:cNvPr id="5169" name="Google Shape;5169;p83"/>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83"/>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83"/>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83"/>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83"/>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83"/>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5" name="Google Shape;5175;p83"/>
            <p:cNvGrpSpPr/>
            <p:nvPr/>
          </p:nvGrpSpPr>
          <p:grpSpPr>
            <a:xfrm>
              <a:off x="3838901" y="3361302"/>
              <a:ext cx="441300" cy="1024695"/>
              <a:chOff x="3838901" y="3361302"/>
              <a:chExt cx="441300" cy="1024695"/>
            </a:xfrm>
          </p:grpSpPr>
          <p:sp>
            <p:nvSpPr>
              <p:cNvPr id="5176" name="Google Shape;5176;p83"/>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83"/>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83"/>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83"/>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83"/>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83"/>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2" name="Google Shape;5182;p83"/>
            <p:cNvGrpSpPr/>
            <p:nvPr/>
          </p:nvGrpSpPr>
          <p:grpSpPr>
            <a:xfrm>
              <a:off x="4319387" y="3361302"/>
              <a:ext cx="441300" cy="1024695"/>
              <a:chOff x="4319387" y="3361302"/>
              <a:chExt cx="441300" cy="1024695"/>
            </a:xfrm>
          </p:grpSpPr>
          <p:sp>
            <p:nvSpPr>
              <p:cNvPr id="5183" name="Google Shape;5183;p83"/>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83"/>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83"/>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83"/>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83"/>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83"/>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9" name="Google Shape;5189;p83"/>
            <p:cNvGrpSpPr/>
            <p:nvPr/>
          </p:nvGrpSpPr>
          <p:grpSpPr>
            <a:xfrm>
              <a:off x="4799873" y="3361302"/>
              <a:ext cx="441300" cy="1024695"/>
              <a:chOff x="4799873" y="3361302"/>
              <a:chExt cx="441300" cy="1024695"/>
            </a:xfrm>
          </p:grpSpPr>
          <p:sp>
            <p:nvSpPr>
              <p:cNvPr id="5190" name="Google Shape;5190;p83"/>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83"/>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83"/>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83"/>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83"/>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83"/>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6" name="Google Shape;5196;p83"/>
            <p:cNvGrpSpPr/>
            <p:nvPr/>
          </p:nvGrpSpPr>
          <p:grpSpPr>
            <a:xfrm>
              <a:off x="5280360" y="3361302"/>
              <a:ext cx="441300" cy="1024695"/>
              <a:chOff x="5280360" y="3361302"/>
              <a:chExt cx="441300" cy="1024695"/>
            </a:xfrm>
          </p:grpSpPr>
          <p:sp>
            <p:nvSpPr>
              <p:cNvPr id="5197" name="Google Shape;5197;p83"/>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83"/>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83"/>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83"/>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83"/>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83"/>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203" name="Google Shape;5203;p83"/>
          <p:cNvGraphicFramePr/>
          <p:nvPr/>
        </p:nvGraphicFramePr>
        <p:xfrm>
          <a:off x="711088" y="2130450"/>
          <a:ext cx="2403600" cy="881400"/>
        </p:xfrm>
        <a:graphic>
          <a:graphicData uri="http://schemas.openxmlformats.org/drawingml/2006/table">
            <a:tbl>
              <a:tblPr>
                <a:noFill/>
                <a:tableStyleId>{2D26BF4E-7176-436C-A7CC-02E3C34030F9}</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204" name="Google Shape;5204;p83"/>
          <p:cNvGrpSpPr/>
          <p:nvPr/>
        </p:nvGrpSpPr>
        <p:grpSpPr>
          <a:xfrm>
            <a:off x="712613" y="3180175"/>
            <a:ext cx="2403614" cy="1005900"/>
            <a:chOff x="726450" y="3372825"/>
            <a:chExt cx="2403614" cy="1005900"/>
          </a:xfrm>
        </p:grpSpPr>
        <p:grpSp>
          <p:nvGrpSpPr>
            <p:cNvPr id="5205" name="Google Shape;5205;p83"/>
            <p:cNvGrpSpPr/>
            <p:nvPr/>
          </p:nvGrpSpPr>
          <p:grpSpPr>
            <a:xfrm>
              <a:off x="726450" y="3696000"/>
              <a:ext cx="2403614" cy="500898"/>
              <a:chOff x="726450" y="3696000"/>
              <a:chExt cx="2403614" cy="500898"/>
            </a:xfrm>
          </p:grpSpPr>
          <p:sp>
            <p:nvSpPr>
              <p:cNvPr id="5206" name="Google Shape;5206;p83"/>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207" name="Google Shape;5207;p83"/>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208" name="Google Shape;5208;p83"/>
            <p:cNvGrpSpPr/>
            <p:nvPr/>
          </p:nvGrpSpPr>
          <p:grpSpPr>
            <a:xfrm>
              <a:off x="1348050" y="3372825"/>
              <a:ext cx="1720425" cy="1005900"/>
              <a:chOff x="1348050" y="3372825"/>
              <a:chExt cx="1720425" cy="1005900"/>
            </a:xfrm>
          </p:grpSpPr>
          <p:sp>
            <p:nvSpPr>
              <p:cNvPr id="5209" name="Google Shape;5209;p83"/>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210" name="Google Shape;5210;p83"/>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211" name="Google Shape;5211;p83"/>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212" name="Google Shape;5212;p83"/>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213" name="Google Shape;5213;p83"/>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214" name="Google Shape;5214;p83"/>
            <p:cNvGrpSpPr/>
            <p:nvPr/>
          </p:nvGrpSpPr>
          <p:grpSpPr>
            <a:xfrm>
              <a:off x="1455707" y="3731058"/>
              <a:ext cx="1491150" cy="417657"/>
              <a:chOff x="1455707" y="3731058"/>
              <a:chExt cx="1491150" cy="417657"/>
            </a:xfrm>
          </p:grpSpPr>
          <p:grpSp>
            <p:nvGrpSpPr>
              <p:cNvPr id="5215" name="Google Shape;5215;p83"/>
              <p:cNvGrpSpPr/>
              <p:nvPr/>
            </p:nvGrpSpPr>
            <p:grpSpPr>
              <a:xfrm>
                <a:off x="1472938" y="3745828"/>
                <a:ext cx="72126" cy="53788"/>
                <a:chOff x="1472938" y="3745828"/>
                <a:chExt cx="72126" cy="53788"/>
              </a:xfrm>
            </p:grpSpPr>
            <p:sp>
              <p:nvSpPr>
                <p:cNvPr id="5216" name="Google Shape;5216;p83"/>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83"/>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8" name="Google Shape;5218;p83"/>
              <p:cNvGrpSpPr/>
              <p:nvPr/>
            </p:nvGrpSpPr>
            <p:grpSpPr>
              <a:xfrm>
                <a:off x="1819181" y="4089633"/>
                <a:ext cx="72126" cy="53788"/>
                <a:chOff x="1819181" y="4089633"/>
                <a:chExt cx="72126" cy="53788"/>
              </a:xfrm>
            </p:grpSpPr>
            <p:sp>
              <p:nvSpPr>
                <p:cNvPr id="5219" name="Google Shape;5219;p83"/>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83"/>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1" name="Google Shape;5221;p83"/>
              <p:cNvGrpSpPr/>
              <p:nvPr/>
            </p:nvGrpSpPr>
            <p:grpSpPr>
              <a:xfrm>
                <a:off x="1455707" y="4084171"/>
                <a:ext cx="64321" cy="64544"/>
                <a:chOff x="1455707" y="4084171"/>
                <a:chExt cx="64321" cy="64544"/>
              </a:xfrm>
            </p:grpSpPr>
            <p:sp>
              <p:nvSpPr>
                <p:cNvPr id="5222" name="Google Shape;5222;p83"/>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83"/>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4" name="Google Shape;5224;p83"/>
              <p:cNvGrpSpPr/>
              <p:nvPr/>
            </p:nvGrpSpPr>
            <p:grpSpPr>
              <a:xfrm>
                <a:off x="1818610" y="3731058"/>
                <a:ext cx="64321" cy="64544"/>
                <a:chOff x="1818610" y="3731058"/>
                <a:chExt cx="64321" cy="64544"/>
              </a:xfrm>
            </p:grpSpPr>
            <p:sp>
              <p:nvSpPr>
                <p:cNvPr id="5225" name="Google Shape;5225;p83"/>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83"/>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7" name="Google Shape;5227;p83"/>
              <p:cNvGrpSpPr/>
              <p:nvPr/>
            </p:nvGrpSpPr>
            <p:grpSpPr>
              <a:xfrm>
                <a:off x="2172491" y="4089633"/>
                <a:ext cx="72126" cy="53788"/>
                <a:chOff x="2172491" y="4089633"/>
                <a:chExt cx="72126" cy="53788"/>
              </a:xfrm>
            </p:grpSpPr>
            <p:sp>
              <p:nvSpPr>
                <p:cNvPr id="5228" name="Google Shape;5228;p83"/>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83"/>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0" name="Google Shape;5230;p83"/>
              <p:cNvGrpSpPr/>
              <p:nvPr/>
            </p:nvGrpSpPr>
            <p:grpSpPr>
              <a:xfrm>
                <a:off x="2171920" y="3731058"/>
                <a:ext cx="64321" cy="64544"/>
                <a:chOff x="2171920" y="3731058"/>
                <a:chExt cx="64321" cy="64544"/>
              </a:xfrm>
            </p:grpSpPr>
            <p:sp>
              <p:nvSpPr>
                <p:cNvPr id="5231" name="Google Shape;5231;p83"/>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83"/>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3" name="Google Shape;5233;p83"/>
              <p:cNvGrpSpPr/>
              <p:nvPr/>
            </p:nvGrpSpPr>
            <p:grpSpPr>
              <a:xfrm>
                <a:off x="2874730" y="3745828"/>
                <a:ext cx="72126" cy="53788"/>
                <a:chOff x="2874730" y="3745828"/>
                <a:chExt cx="72126" cy="53788"/>
              </a:xfrm>
            </p:grpSpPr>
            <p:sp>
              <p:nvSpPr>
                <p:cNvPr id="5234" name="Google Shape;5234;p83"/>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83"/>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6" name="Google Shape;5236;p83"/>
              <p:cNvGrpSpPr/>
              <p:nvPr/>
            </p:nvGrpSpPr>
            <p:grpSpPr>
              <a:xfrm>
                <a:off x="2878589" y="4081481"/>
                <a:ext cx="64321" cy="64544"/>
                <a:chOff x="2878589" y="4081481"/>
                <a:chExt cx="64321" cy="64544"/>
              </a:xfrm>
            </p:grpSpPr>
            <p:sp>
              <p:nvSpPr>
                <p:cNvPr id="5237" name="Google Shape;5237;p83"/>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83"/>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9" name="Google Shape;5239;p83"/>
              <p:cNvGrpSpPr/>
              <p:nvPr/>
            </p:nvGrpSpPr>
            <p:grpSpPr>
              <a:xfrm>
                <a:off x="2525796" y="4089633"/>
                <a:ext cx="72126" cy="53788"/>
                <a:chOff x="2525796" y="4089633"/>
                <a:chExt cx="72126" cy="53788"/>
              </a:xfrm>
            </p:grpSpPr>
            <p:sp>
              <p:nvSpPr>
                <p:cNvPr id="5240" name="Google Shape;5240;p83"/>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83"/>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2" name="Google Shape;5242;p83"/>
              <p:cNvGrpSpPr/>
              <p:nvPr/>
            </p:nvGrpSpPr>
            <p:grpSpPr>
              <a:xfrm>
                <a:off x="2525225" y="3731058"/>
                <a:ext cx="64321" cy="64544"/>
                <a:chOff x="2525225" y="3731058"/>
                <a:chExt cx="64321" cy="64544"/>
              </a:xfrm>
            </p:grpSpPr>
            <p:sp>
              <p:nvSpPr>
                <p:cNvPr id="5243" name="Google Shape;5243;p83"/>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83"/>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248"/>
        <p:cNvGrpSpPr/>
        <p:nvPr/>
      </p:nvGrpSpPr>
      <p:grpSpPr>
        <a:xfrm>
          <a:off x="0" y="0"/>
          <a:ext cx="0" cy="0"/>
          <a:chOff x="0" y="0"/>
          <a:chExt cx="0" cy="0"/>
        </a:xfrm>
      </p:grpSpPr>
      <p:grpSp>
        <p:nvGrpSpPr>
          <p:cNvPr id="5249" name="Google Shape;5249;p84"/>
          <p:cNvGrpSpPr/>
          <p:nvPr/>
        </p:nvGrpSpPr>
        <p:grpSpPr>
          <a:xfrm>
            <a:off x="716991" y="971306"/>
            <a:ext cx="845921" cy="690752"/>
            <a:chOff x="732428" y="1198513"/>
            <a:chExt cx="845921" cy="690752"/>
          </a:xfrm>
        </p:grpSpPr>
        <p:grpSp>
          <p:nvGrpSpPr>
            <p:cNvPr id="5250" name="Google Shape;5250;p84"/>
            <p:cNvGrpSpPr/>
            <p:nvPr/>
          </p:nvGrpSpPr>
          <p:grpSpPr>
            <a:xfrm>
              <a:off x="823030" y="1198513"/>
              <a:ext cx="755319" cy="690752"/>
              <a:chOff x="823030" y="1198513"/>
              <a:chExt cx="755319" cy="690752"/>
            </a:xfrm>
          </p:grpSpPr>
          <p:sp>
            <p:nvSpPr>
              <p:cNvPr id="5251" name="Google Shape;5251;p84"/>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84"/>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3" name="Google Shape;5253;p84"/>
            <p:cNvGrpSpPr/>
            <p:nvPr/>
          </p:nvGrpSpPr>
          <p:grpSpPr>
            <a:xfrm>
              <a:off x="732428" y="1239937"/>
              <a:ext cx="739912" cy="607886"/>
              <a:chOff x="732428" y="1239937"/>
              <a:chExt cx="739912" cy="607886"/>
            </a:xfrm>
          </p:grpSpPr>
          <p:sp>
            <p:nvSpPr>
              <p:cNvPr id="5254" name="Google Shape;5254;p84"/>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84"/>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6" name="Google Shape;5256;p84"/>
            <p:cNvGrpSpPr/>
            <p:nvPr/>
          </p:nvGrpSpPr>
          <p:grpSpPr>
            <a:xfrm>
              <a:off x="732428" y="1277018"/>
              <a:ext cx="702832" cy="533758"/>
              <a:chOff x="732428" y="1277018"/>
              <a:chExt cx="702832" cy="533758"/>
            </a:xfrm>
          </p:grpSpPr>
          <p:sp>
            <p:nvSpPr>
              <p:cNvPr id="5257" name="Google Shape;5257;p84"/>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84"/>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9" name="Google Shape;5259;p84"/>
            <p:cNvGrpSpPr/>
            <p:nvPr/>
          </p:nvGrpSpPr>
          <p:grpSpPr>
            <a:xfrm>
              <a:off x="931170" y="1306653"/>
              <a:ext cx="647179" cy="474455"/>
              <a:chOff x="931170" y="1306653"/>
              <a:chExt cx="647179" cy="474455"/>
            </a:xfrm>
          </p:grpSpPr>
          <p:sp>
            <p:nvSpPr>
              <p:cNvPr id="5260" name="Google Shape;5260;p84"/>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84"/>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2" name="Google Shape;5262;p84"/>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3" name="Google Shape;5263;p84"/>
          <p:cNvGrpSpPr/>
          <p:nvPr/>
        </p:nvGrpSpPr>
        <p:grpSpPr>
          <a:xfrm>
            <a:off x="3948600" y="971313"/>
            <a:ext cx="634656" cy="699982"/>
            <a:chOff x="5985650" y="2860025"/>
            <a:chExt cx="1396075" cy="1539775"/>
          </a:xfrm>
        </p:grpSpPr>
        <p:sp>
          <p:nvSpPr>
            <p:cNvPr id="5264" name="Google Shape;5264;p84"/>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84"/>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84"/>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84"/>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84"/>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84"/>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84"/>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84"/>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84"/>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84"/>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84"/>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84"/>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84"/>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84"/>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84"/>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84"/>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84"/>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84"/>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84"/>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84"/>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84"/>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84"/>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84"/>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84"/>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84"/>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84"/>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84"/>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84"/>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84"/>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84"/>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84"/>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84"/>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6" name="Google Shape;5296;p84"/>
          <p:cNvGrpSpPr/>
          <p:nvPr/>
        </p:nvGrpSpPr>
        <p:grpSpPr>
          <a:xfrm>
            <a:off x="4704250" y="971306"/>
            <a:ext cx="725845" cy="699975"/>
            <a:chOff x="4249973" y="1201875"/>
            <a:chExt cx="1958568" cy="1888762"/>
          </a:xfrm>
        </p:grpSpPr>
        <p:sp>
          <p:nvSpPr>
            <p:cNvPr id="5297" name="Google Shape;5297;p84"/>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8" name="Google Shape;5298;p84"/>
            <p:cNvGrpSpPr/>
            <p:nvPr/>
          </p:nvGrpSpPr>
          <p:grpSpPr>
            <a:xfrm>
              <a:off x="5853086" y="1789142"/>
              <a:ext cx="355454" cy="1048099"/>
              <a:chOff x="5576108" y="2016725"/>
              <a:chExt cx="565200" cy="1666560"/>
            </a:xfrm>
          </p:grpSpPr>
          <p:sp>
            <p:nvSpPr>
              <p:cNvPr id="5299" name="Google Shape;5299;p84"/>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300" name="Google Shape;5300;p84"/>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1" name="Google Shape;5301;p84"/>
            <p:cNvGrpSpPr/>
            <p:nvPr/>
          </p:nvGrpSpPr>
          <p:grpSpPr>
            <a:xfrm>
              <a:off x="4869455" y="2691676"/>
              <a:ext cx="1013897" cy="398961"/>
              <a:chOff x="4012057" y="3451825"/>
              <a:chExt cx="1612175" cy="634379"/>
            </a:xfrm>
          </p:grpSpPr>
          <p:sp>
            <p:nvSpPr>
              <p:cNvPr id="5302" name="Google Shape;5302;p84"/>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303" name="Google Shape;5303;p84"/>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4" name="Google Shape;5304;p84"/>
            <p:cNvGrpSpPr/>
            <p:nvPr/>
          </p:nvGrpSpPr>
          <p:grpSpPr>
            <a:xfrm>
              <a:off x="4276937" y="2155961"/>
              <a:ext cx="651965" cy="891358"/>
              <a:chOff x="3069908" y="2599997"/>
              <a:chExt cx="1036675" cy="1417328"/>
            </a:xfrm>
          </p:grpSpPr>
          <p:sp>
            <p:nvSpPr>
              <p:cNvPr id="5305" name="Google Shape;5305;p84"/>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306" name="Google Shape;5306;p84"/>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7" name="Google Shape;5307;p84"/>
            <p:cNvGrpSpPr/>
            <p:nvPr/>
          </p:nvGrpSpPr>
          <p:grpSpPr>
            <a:xfrm>
              <a:off x="5054918" y="1201875"/>
              <a:ext cx="999548" cy="602711"/>
              <a:chOff x="4306958" y="1082925"/>
              <a:chExt cx="1589359" cy="958358"/>
            </a:xfrm>
          </p:grpSpPr>
          <p:sp>
            <p:nvSpPr>
              <p:cNvPr id="5308" name="Google Shape;5308;p84"/>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309" name="Google Shape;5309;p84"/>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0" name="Google Shape;5310;p84"/>
            <p:cNvGrpSpPr/>
            <p:nvPr/>
          </p:nvGrpSpPr>
          <p:grpSpPr>
            <a:xfrm>
              <a:off x="4249973" y="1303451"/>
              <a:ext cx="799317" cy="841334"/>
              <a:chOff x="3027033" y="1244439"/>
              <a:chExt cx="1270977" cy="1337786"/>
            </a:xfrm>
          </p:grpSpPr>
          <p:sp>
            <p:nvSpPr>
              <p:cNvPr id="5311" name="Google Shape;5311;p84"/>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312" name="Google Shape;5312;p84"/>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13" name="Google Shape;5313;p84"/>
          <p:cNvGrpSpPr/>
          <p:nvPr/>
        </p:nvGrpSpPr>
        <p:grpSpPr>
          <a:xfrm>
            <a:off x="4057114" y="1858087"/>
            <a:ext cx="750769" cy="683784"/>
            <a:chOff x="4204684" y="2104422"/>
            <a:chExt cx="699822" cy="637382"/>
          </a:xfrm>
        </p:grpSpPr>
        <p:grpSp>
          <p:nvGrpSpPr>
            <p:cNvPr id="5314" name="Google Shape;5314;p84"/>
            <p:cNvGrpSpPr/>
            <p:nvPr/>
          </p:nvGrpSpPr>
          <p:grpSpPr>
            <a:xfrm>
              <a:off x="4204684" y="2430067"/>
              <a:ext cx="342957" cy="311738"/>
              <a:chOff x="4204684" y="2430067"/>
              <a:chExt cx="342957" cy="311738"/>
            </a:xfrm>
          </p:grpSpPr>
          <p:sp>
            <p:nvSpPr>
              <p:cNvPr id="5315" name="Google Shape;5315;p84"/>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84"/>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7" name="Google Shape;5317;p84"/>
            <p:cNvGrpSpPr/>
            <p:nvPr/>
          </p:nvGrpSpPr>
          <p:grpSpPr>
            <a:xfrm>
              <a:off x="4561586" y="2430067"/>
              <a:ext cx="342920" cy="311738"/>
              <a:chOff x="4561586" y="2430067"/>
              <a:chExt cx="342920" cy="311738"/>
            </a:xfrm>
          </p:grpSpPr>
          <p:sp>
            <p:nvSpPr>
              <p:cNvPr id="5318" name="Google Shape;5318;p84"/>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84"/>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0" name="Google Shape;5320;p84"/>
            <p:cNvGrpSpPr/>
            <p:nvPr/>
          </p:nvGrpSpPr>
          <p:grpSpPr>
            <a:xfrm>
              <a:off x="4561586" y="2104422"/>
              <a:ext cx="342920" cy="311738"/>
              <a:chOff x="4561586" y="2104422"/>
              <a:chExt cx="342920" cy="311738"/>
            </a:xfrm>
          </p:grpSpPr>
          <p:sp>
            <p:nvSpPr>
              <p:cNvPr id="5321" name="Google Shape;5321;p84"/>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84"/>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3" name="Google Shape;5323;p84"/>
            <p:cNvGrpSpPr/>
            <p:nvPr/>
          </p:nvGrpSpPr>
          <p:grpSpPr>
            <a:xfrm>
              <a:off x="4204684" y="2104422"/>
              <a:ext cx="342957" cy="311664"/>
              <a:chOff x="4204684" y="2104422"/>
              <a:chExt cx="342957" cy="311664"/>
            </a:xfrm>
          </p:grpSpPr>
          <p:sp>
            <p:nvSpPr>
              <p:cNvPr id="5324" name="Google Shape;5324;p84"/>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84"/>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6" name="Google Shape;5326;p84"/>
          <p:cNvGrpSpPr/>
          <p:nvPr/>
        </p:nvGrpSpPr>
        <p:grpSpPr>
          <a:xfrm>
            <a:off x="5521547" y="971301"/>
            <a:ext cx="660591" cy="688867"/>
            <a:chOff x="5830645" y="1267368"/>
            <a:chExt cx="530340" cy="553040"/>
          </a:xfrm>
        </p:grpSpPr>
        <p:sp>
          <p:nvSpPr>
            <p:cNvPr id="5327" name="Google Shape;5327;p84"/>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8" name="Google Shape;5328;p84"/>
            <p:cNvGrpSpPr/>
            <p:nvPr/>
          </p:nvGrpSpPr>
          <p:grpSpPr>
            <a:xfrm>
              <a:off x="5830645" y="1267368"/>
              <a:ext cx="259743" cy="269909"/>
              <a:chOff x="5830645" y="1267368"/>
              <a:chExt cx="259743" cy="269909"/>
            </a:xfrm>
          </p:grpSpPr>
          <p:sp>
            <p:nvSpPr>
              <p:cNvPr id="5329" name="Google Shape;5329;p84"/>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84"/>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1" name="Google Shape;5331;p84"/>
            <p:cNvGrpSpPr/>
            <p:nvPr/>
          </p:nvGrpSpPr>
          <p:grpSpPr>
            <a:xfrm>
              <a:off x="6101293" y="1267368"/>
              <a:ext cx="259692" cy="269909"/>
              <a:chOff x="6101293" y="1267368"/>
              <a:chExt cx="259692" cy="269909"/>
            </a:xfrm>
          </p:grpSpPr>
          <p:sp>
            <p:nvSpPr>
              <p:cNvPr id="5332" name="Google Shape;5332;p84"/>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84"/>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4" name="Google Shape;5334;p84"/>
            <p:cNvGrpSpPr/>
            <p:nvPr/>
          </p:nvGrpSpPr>
          <p:grpSpPr>
            <a:xfrm>
              <a:off x="5830645" y="1550500"/>
              <a:ext cx="259692" cy="269909"/>
              <a:chOff x="5830645" y="1550500"/>
              <a:chExt cx="259692" cy="269909"/>
            </a:xfrm>
          </p:grpSpPr>
          <p:sp>
            <p:nvSpPr>
              <p:cNvPr id="5335" name="Google Shape;5335;p84"/>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84"/>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7" name="Google Shape;5337;p84"/>
            <p:cNvGrpSpPr/>
            <p:nvPr/>
          </p:nvGrpSpPr>
          <p:grpSpPr>
            <a:xfrm>
              <a:off x="6101293" y="1550500"/>
              <a:ext cx="259692" cy="269909"/>
              <a:chOff x="6101293" y="1550500"/>
              <a:chExt cx="259692" cy="269909"/>
            </a:xfrm>
          </p:grpSpPr>
          <p:sp>
            <p:nvSpPr>
              <p:cNvPr id="5338" name="Google Shape;5338;p84"/>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84"/>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0" name="Google Shape;5340;p84"/>
          <p:cNvGrpSpPr/>
          <p:nvPr/>
        </p:nvGrpSpPr>
        <p:grpSpPr>
          <a:xfrm>
            <a:off x="723700" y="1861760"/>
            <a:ext cx="697154" cy="679574"/>
            <a:chOff x="2679875" y="2361475"/>
            <a:chExt cx="780425" cy="760575"/>
          </a:xfrm>
        </p:grpSpPr>
        <p:sp>
          <p:nvSpPr>
            <p:cNvPr id="5341" name="Google Shape;5341;p84"/>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84"/>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84"/>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84"/>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84"/>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84"/>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7" name="Google Shape;5347;p84"/>
          <p:cNvGrpSpPr/>
          <p:nvPr/>
        </p:nvGrpSpPr>
        <p:grpSpPr>
          <a:xfrm>
            <a:off x="3122859" y="971352"/>
            <a:ext cx="735829" cy="684547"/>
            <a:chOff x="3351965" y="1148808"/>
            <a:chExt cx="750770" cy="698375"/>
          </a:xfrm>
        </p:grpSpPr>
        <p:grpSp>
          <p:nvGrpSpPr>
            <p:cNvPr id="5348" name="Google Shape;5348;p84"/>
            <p:cNvGrpSpPr/>
            <p:nvPr/>
          </p:nvGrpSpPr>
          <p:grpSpPr>
            <a:xfrm>
              <a:off x="3586796" y="1148808"/>
              <a:ext cx="294857" cy="286830"/>
              <a:chOff x="3750225" y="1774000"/>
              <a:chExt cx="149575" cy="145525"/>
            </a:xfrm>
          </p:grpSpPr>
          <p:sp>
            <p:nvSpPr>
              <p:cNvPr id="5349" name="Google Shape;5349;p84"/>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84"/>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1" name="Google Shape;5351;p84"/>
            <p:cNvGrpSpPr/>
            <p:nvPr/>
          </p:nvGrpSpPr>
          <p:grpSpPr>
            <a:xfrm>
              <a:off x="3779245" y="1375768"/>
              <a:ext cx="323490" cy="286978"/>
              <a:chOff x="3847850" y="1889150"/>
              <a:chExt cx="164100" cy="145600"/>
            </a:xfrm>
          </p:grpSpPr>
          <p:sp>
            <p:nvSpPr>
              <p:cNvPr id="5352" name="Google Shape;5352;p84"/>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84"/>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4" name="Google Shape;5354;p84"/>
            <p:cNvGrpSpPr/>
            <p:nvPr/>
          </p:nvGrpSpPr>
          <p:grpSpPr>
            <a:xfrm>
              <a:off x="3351965" y="1330435"/>
              <a:ext cx="295449" cy="285401"/>
              <a:chOff x="3631100" y="1866150"/>
              <a:chExt cx="149875" cy="144800"/>
            </a:xfrm>
          </p:grpSpPr>
          <p:sp>
            <p:nvSpPr>
              <p:cNvPr id="5355" name="Google Shape;5355;p84"/>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84"/>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7" name="Google Shape;5357;p84"/>
            <p:cNvGrpSpPr/>
            <p:nvPr/>
          </p:nvGrpSpPr>
          <p:grpSpPr>
            <a:xfrm>
              <a:off x="3548208" y="1560352"/>
              <a:ext cx="294808" cy="286830"/>
              <a:chOff x="3730650" y="1982800"/>
              <a:chExt cx="149550" cy="145525"/>
            </a:xfrm>
          </p:grpSpPr>
          <p:sp>
            <p:nvSpPr>
              <p:cNvPr id="5358" name="Google Shape;5358;p84"/>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84"/>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60" name="Google Shape;5360;p84"/>
          <p:cNvGrpSpPr/>
          <p:nvPr/>
        </p:nvGrpSpPr>
        <p:grpSpPr>
          <a:xfrm>
            <a:off x="7624512" y="971306"/>
            <a:ext cx="804565" cy="677795"/>
            <a:chOff x="7636443" y="1204988"/>
            <a:chExt cx="804565" cy="677795"/>
          </a:xfrm>
        </p:grpSpPr>
        <p:grpSp>
          <p:nvGrpSpPr>
            <p:cNvPr id="5361" name="Google Shape;5361;p84"/>
            <p:cNvGrpSpPr/>
            <p:nvPr/>
          </p:nvGrpSpPr>
          <p:grpSpPr>
            <a:xfrm>
              <a:off x="7636443" y="1509705"/>
              <a:ext cx="804565" cy="373078"/>
              <a:chOff x="7636443" y="1509705"/>
              <a:chExt cx="804565" cy="373078"/>
            </a:xfrm>
          </p:grpSpPr>
          <p:sp>
            <p:nvSpPr>
              <p:cNvPr id="5362" name="Google Shape;5362;p84"/>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84"/>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4" name="Google Shape;5364;p84"/>
            <p:cNvGrpSpPr/>
            <p:nvPr/>
          </p:nvGrpSpPr>
          <p:grpSpPr>
            <a:xfrm>
              <a:off x="7636443" y="1408133"/>
              <a:ext cx="804565" cy="373078"/>
              <a:chOff x="7636443" y="1408133"/>
              <a:chExt cx="804565" cy="373078"/>
            </a:xfrm>
          </p:grpSpPr>
          <p:sp>
            <p:nvSpPr>
              <p:cNvPr id="5365" name="Google Shape;5365;p84"/>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84"/>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7" name="Google Shape;5367;p84"/>
            <p:cNvGrpSpPr/>
            <p:nvPr/>
          </p:nvGrpSpPr>
          <p:grpSpPr>
            <a:xfrm>
              <a:off x="7636443" y="1306560"/>
              <a:ext cx="804565" cy="373078"/>
              <a:chOff x="7636443" y="1306560"/>
              <a:chExt cx="804565" cy="373078"/>
            </a:xfrm>
          </p:grpSpPr>
          <p:sp>
            <p:nvSpPr>
              <p:cNvPr id="5368" name="Google Shape;5368;p84"/>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84"/>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0" name="Google Shape;5370;p84"/>
            <p:cNvGrpSpPr/>
            <p:nvPr/>
          </p:nvGrpSpPr>
          <p:grpSpPr>
            <a:xfrm>
              <a:off x="7636443" y="1204988"/>
              <a:ext cx="804565" cy="373078"/>
              <a:chOff x="7636443" y="1204988"/>
              <a:chExt cx="804565" cy="373078"/>
            </a:xfrm>
          </p:grpSpPr>
          <p:sp>
            <p:nvSpPr>
              <p:cNvPr id="5371" name="Google Shape;5371;p84"/>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84"/>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3" name="Google Shape;5373;p84"/>
          <p:cNvGrpSpPr/>
          <p:nvPr/>
        </p:nvGrpSpPr>
        <p:grpSpPr>
          <a:xfrm>
            <a:off x="4963358" y="1878721"/>
            <a:ext cx="661339" cy="661188"/>
            <a:chOff x="3990000" y="975400"/>
            <a:chExt cx="3934200" cy="3933300"/>
          </a:xfrm>
        </p:grpSpPr>
        <p:sp>
          <p:nvSpPr>
            <p:cNvPr id="5374" name="Google Shape;5374;p84"/>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84"/>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84"/>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84"/>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8" name="Google Shape;5378;p84"/>
          <p:cNvGrpSpPr/>
          <p:nvPr/>
        </p:nvGrpSpPr>
        <p:grpSpPr>
          <a:xfrm>
            <a:off x="6607006" y="1857359"/>
            <a:ext cx="868881" cy="684241"/>
            <a:chOff x="6598259" y="2078634"/>
            <a:chExt cx="868881" cy="684241"/>
          </a:xfrm>
        </p:grpSpPr>
        <p:sp>
          <p:nvSpPr>
            <p:cNvPr id="5379" name="Google Shape;5379;p84"/>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84"/>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84"/>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84"/>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84"/>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84"/>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5" name="Google Shape;5385;p84"/>
            <p:cNvGrpSpPr/>
            <p:nvPr/>
          </p:nvGrpSpPr>
          <p:grpSpPr>
            <a:xfrm>
              <a:off x="6808175" y="2078634"/>
              <a:ext cx="452229" cy="684241"/>
              <a:chOff x="6808175" y="2078634"/>
              <a:chExt cx="452229" cy="684241"/>
            </a:xfrm>
          </p:grpSpPr>
          <p:sp>
            <p:nvSpPr>
              <p:cNvPr id="5386" name="Google Shape;5386;p84"/>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84"/>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84"/>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84"/>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84"/>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84"/>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2" name="Google Shape;5392;p84"/>
              <p:cNvGrpSpPr/>
              <p:nvPr/>
            </p:nvGrpSpPr>
            <p:grpSpPr>
              <a:xfrm>
                <a:off x="6821586" y="2078634"/>
                <a:ext cx="426871" cy="684241"/>
                <a:chOff x="6821586" y="2078634"/>
                <a:chExt cx="426871" cy="684241"/>
              </a:xfrm>
            </p:grpSpPr>
            <p:grpSp>
              <p:nvGrpSpPr>
                <p:cNvPr id="5393" name="Google Shape;5393;p84"/>
                <p:cNvGrpSpPr/>
                <p:nvPr/>
              </p:nvGrpSpPr>
              <p:grpSpPr>
                <a:xfrm>
                  <a:off x="6821586" y="2078634"/>
                  <a:ext cx="426871" cy="684241"/>
                  <a:chOff x="6821586" y="2078634"/>
                  <a:chExt cx="426871" cy="684241"/>
                </a:xfrm>
              </p:grpSpPr>
              <p:sp>
                <p:nvSpPr>
                  <p:cNvPr id="5394" name="Google Shape;5394;p84"/>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84"/>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84"/>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84"/>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84"/>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84"/>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84"/>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84"/>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84"/>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84"/>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84"/>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84"/>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84"/>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84"/>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84"/>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84"/>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84"/>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84"/>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84"/>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3" name="Google Shape;5413;p84"/>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84"/>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84"/>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84"/>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84"/>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84"/>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19" name="Google Shape;5419;p84"/>
          <p:cNvGrpSpPr/>
          <p:nvPr/>
        </p:nvGrpSpPr>
        <p:grpSpPr>
          <a:xfrm>
            <a:off x="5780173" y="1862968"/>
            <a:ext cx="671358" cy="671358"/>
            <a:chOff x="6535625" y="760425"/>
            <a:chExt cx="1665900" cy="1665900"/>
          </a:xfrm>
        </p:grpSpPr>
        <p:sp>
          <p:nvSpPr>
            <p:cNvPr id="5420" name="Google Shape;5420;p84"/>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84"/>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84"/>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84"/>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4" name="Google Shape;5424;p84"/>
          <p:cNvGrpSpPr/>
          <p:nvPr/>
        </p:nvGrpSpPr>
        <p:grpSpPr>
          <a:xfrm>
            <a:off x="716989" y="3531368"/>
            <a:ext cx="1340789" cy="640830"/>
            <a:chOff x="238125" y="1151100"/>
            <a:chExt cx="7139450" cy="3412300"/>
          </a:xfrm>
        </p:grpSpPr>
        <p:sp>
          <p:nvSpPr>
            <p:cNvPr id="5425" name="Google Shape;5425;p84"/>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84"/>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84"/>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84"/>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84"/>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84"/>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84"/>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84"/>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84"/>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84"/>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84"/>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84"/>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7" name="Google Shape;5437;p84"/>
          <p:cNvGrpSpPr/>
          <p:nvPr/>
        </p:nvGrpSpPr>
        <p:grpSpPr>
          <a:xfrm>
            <a:off x="5584212" y="2734649"/>
            <a:ext cx="985357" cy="585764"/>
            <a:chOff x="5145061" y="2881789"/>
            <a:chExt cx="1107641" cy="658458"/>
          </a:xfrm>
        </p:grpSpPr>
        <p:grpSp>
          <p:nvGrpSpPr>
            <p:cNvPr id="5438" name="Google Shape;5438;p84"/>
            <p:cNvGrpSpPr/>
            <p:nvPr/>
          </p:nvGrpSpPr>
          <p:grpSpPr>
            <a:xfrm>
              <a:off x="5722989" y="3244587"/>
              <a:ext cx="529713" cy="295659"/>
              <a:chOff x="5722989" y="3244587"/>
              <a:chExt cx="529713" cy="295659"/>
            </a:xfrm>
          </p:grpSpPr>
          <p:sp>
            <p:nvSpPr>
              <p:cNvPr id="5439" name="Google Shape;5439;p84"/>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440" name="Google Shape;5440;p84"/>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441" name="Google Shape;5441;p84"/>
            <p:cNvGrpSpPr/>
            <p:nvPr/>
          </p:nvGrpSpPr>
          <p:grpSpPr>
            <a:xfrm>
              <a:off x="5145061" y="3244587"/>
              <a:ext cx="536807" cy="295659"/>
              <a:chOff x="5145061" y="3244587"/>
              <a:chExt cx="536807" cy="295659"/>
            </a:xfrm>
          </p:grpSpPr>
          <p:sp>
            <p:nvSpPr>
              <p:cNvPr id="5442" name="Google Shape;5442;p84"/>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443" name="Google Shape;5443;p84"/>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444" name="Google Shape;5444;p84"/>
            <p:cNvGrpSpPr/>
            <p:nvPr/>
          </p:nvGrpSpPr>
          <p:grpSpPr>
            <a:xfrm>
              <a:off x="5341327" y="2898245"/>
              <a:ext cx="532309" cy="614891"/>
              <a:chOff x="5341327" y="2898245"/>
              <a:chExt cx="532309" cy="614891"/>
            </a:xfrm>
          </p:grpSpPr>
          <p:sp>
            <p:nvSpPr>
              <p:cNvPr id="5445" name="Google Shape;5445;p84"/>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446" name="Google Shape;5446;p84"/>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447" name="Google Shape;5447;p84"/>
            <p:cNvGrpSpPr/>
            <p:nvPr/>
          </p:nvGrpSpPr>
          <p:grpSpPr>
            <a:xfrm>
              <a:off x="5532290" y="2881789"/>
              <a:ext cx="620516" cy="305456"/>
              <a:chOff x="5532290" y="2881789"/>
              <a:chExt cx="620516" cy="305456"/>
            </a:xfrm>
          </p:grpSpPr>
          <p:sp>
            <p:nvSpPr>
              <p:cNvPr id="5448" name="Google Shape;5448;p84"/>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449" name="Google Shape;5449;p84"/>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450" name="Google Shape;5450;p84"/>
          <p:cNvGrpSpPr/>
          <p:nvPr/>
        </p:nvGrpSpPr>
        <p:grpSpPr>
          <a:xfrm>
            <a:off x="8163135" y="3526707"/>
            <a:ext cx="269068" cy="645491"/>
            <a:chOff x="7026852" y="3311869"/>
            <a:chExt cx="434331" cy="1041954"/>
          </a:xfrm>
        </p:grpSpPr>
        <p:sp>
          <p:nvSpPr>
            <p:cNvPr id="5451" name="Google Shape;5451;p84"/>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84"/>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84"/>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4" name="Google Shape;5454;p84"/>
          <p:cNvGrpSpPr/>
          <p:nvPr/>
        </p:nvGrpSpPr>
        <p:grpSpPr>
          <a:xfrm>
            <a:off x="6179716" y="3565945"/>
            <a:ext cx="293882" cy="293836"/>
            <a:chOff x="4873519" y="3311869"/>
            <a:chExt cx="499374" cy="499296"/>
          </a:xfrm>
        </p:grpSpPr>
        <p:sp>
          <p:nvSpPr>
            <p:cNvPr id="5455" name="Google Shape;5455;p84"/>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84"/>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7" name="Google Shape;5457;p84"/>
          <p:cNvGrpSpPr/>
          <p:nvPr/>
        </p:nvGrpSpPr>
        <p:grpSpPr>
          <a:xfrm>
            <a:off x="6179716" y="3878316"/>
            <a:ext cx="293882" cy="293882"/>
            <a:chOff x="4873519" y="3875839"/>
            <a:chExt cx="499374" cy="499374"/>
          </a:xfrm>
        </p:grpSpPr>
        <p:sp>
          <p:nvSpPr>
            <p:cNvPr id="5458" name="Google Shape;5458;p84"/>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84"/>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0" name="Google Shape;5460;p84"/>
          <p:cNvGrpSpPr/>
          <p:nvPr/>
        </p:nvGrpSpPr>
        <p:grpSpPr>
          <a:xfrm>
            <a:off x="2410244" y="1850269"/>
            <a:ext cx="698104" cy="698208"/>
            <a:chOff x="2565073" y="2075876"/>
            <a:chExt cx="672482" cy="672518"/>
          </a:xfrm>
        </p:grpSpPr>
        <p:sp>
          <p:nvSpPr>
            <p:cNvPr id="5461" name="Google Shape;5461;p84"/>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84"/>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84"/>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84"/>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84"/>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84"/>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7" name="Google Shape;5467;p84"/>
          <p:cNvGrpSpPr/>
          <p:nvPr/>
        </p:nvGrpSpPr>
        <p:grpSpPr>
          <a:xfrm>
            <a:off x="5633655" y="3534869"/>
            <a:ext cx="438354" cy="637329"/>
            <a:chOff x="1697726" y="3244179"/>
            <a:chExt cx="788124" cy="1146069"/>
          </a:xfrm>
        </p:grpSpPr>
        <p:sp>
          <p:nvSpPr>
            <p:cNvPr id="5468" name="Google Shape;5468;p84"/>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84"/>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0" name="Google Shape;5470;p84"/>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1" name="Google Shape;5471;p84"/>
          <p:cNvGrpSpPr/>
          <p:nvPr/>
        </p:nvGrpSpPr>
        <p:grpSpPr>
          <a:xfrm>
            <a:off x="7634869" y="1863232"/>
            <a:ext cx="799565" cy="670282"/>
            <a:chOff x="7617850" y="2063282"/>
            <a:chExt cx="799565" cy="670282"/>
          </a:xfrm>
        </p:grpSpPr>
        <p:cxnSp>
          <p:nvCxnSpPr>
            <p:cNvPr id="5472" name="Google Shape;5472;p84"/>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73" name="Google Shape;5473;p84"/>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74" name="Google Shape;5474;p84"/>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75" name="Google Shape;5475;p84"/>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76" name="Google Shape;5476;p84"/>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477" name="Google Shape;5477;p84"/>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478" name="Google Shape;5478;p84"/>
            <p:cNvGrpSpPr/>
            <p:nvPr/>
          </p:nvGrpSpPr>
          <p:grpSpPr>
            <a:xfrm>
              <a:off x="7734309" y="2063282"/>
              <a:ext cx="570957" cy="620095"/>
              <a:chOff x="7734309" y="2063282"/>
              <a:chExt cx="570957" cy="620095"/>
            </a:xfrm>
          </p:grpSpPr>
          <p:grpSp>
            <p:nvGrpSpPr>
              <p:cNvPr id="5479" name="Google Shape;5479;p84"/>
              <p:cNvGrpSpPr/>
              <p:nvPr/>
            </p:nvGrpSpPr>
            <p:grpSpPr>
              <a:xfrm>
                <a:off x="8031573" y="2063282"/>
                <a:ext cx="273693" cy="620095"/>
                <a:chOff x="8031573" y="2063282"/>
                <a:chExt cx="273693" cy="620095"/>
              </a:xfrm>
            </p:grpSpPr>
            <p:sp>
              <p:nvSpPr>
                <p:cNvPr id="5480" name="Google Shape;5480;p84"/>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84"/>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84"/>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84"/>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4" name="Google Shape;5484;p84"/>
              <p:cNvGrpSpPr/>
              <p:nvPr/>
            </p:nvGrpSpPr>
            <p:grpSpPr>
              <a:xfrm flipH="1">
                <a:off x="7734309" y="2063282"/>
                <a:ext cx="273693" cy="620095"/>
                <a:chOff x="8031573" y="2063282"/>
                <a:chExt cx="273693" cy="620095"/>
              </a:xfrm>
            </p:grpSpPr>
            <p:sp>
              <p:nvSpPr>
                <p:cNvPr id="5485" name="Google Shape;5485;p84"/>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84"/>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84"/>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84"/>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489" name="Google Shape;5489;p84"/>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84"/>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1" name="Google Shape;5491;p84"/>
          <p:cNvGrpSpPr/>
          <p:nvPr/>
        </p:nvGrpSpPr>
        <p:grpSpPr>
          <a:xfrm>
            <a:off x="7821475" y="2716715"/>
            <a:ext cx="602567" cy="601884"/>
            <a:chOff x="1186975" y="238125"/>
            <a:chExt cx="5244275" cy="5238325"/>
          </a:xfrm>
        </p:grpSpPr>
        <p:sp>
          <p:nvSpPr>
            <p:cNvPr id="5492" name="Google Shape;5492;p84"/>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84"/>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84"/>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84"/>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6" name="Google Shape;5496;p84"/>
          <p:cNvGrpSpPr/>
          <p:nvPr/>
        </p:nvGrpSpPr>
        <p:grpSpPr>
          <a:xfrm>
            <a:off x="3264213" y="1856199"/>
            <a:ext cx="651848" cy="687338"/>
            <a:chOff x="3400515" y="2056248"/>
            <a:chExt cx="698134" cy="735987"/>
          </a:xfrm>
        </p:grpSpPr>
        <p:grpSp>
          <p:nvGrpSpPr>
            <p:cNvPr id="5497" name="Google Shape;5497;p84"/>
            <p:cNvGrpSpPr/>
            <p:nvPr/>
          </p:nvGrpSpPr>
          <p:grpSpPr>
            <a:xfrm>
              <a:off x="3400515" y="2283913"/>
              <a:ext cx="312919" cy="219900"/>
              <a:chOff x="3400515" y="2283913"/>
              <a:chExt cx="312919" cy="219900"/>
            </a:xfrm>
          </p:grpSpPr>
          <p:sp>
            <p:nvSpPr>
              <p:cNvPr id="5498" name="Google Shape;5498;p84"/>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99" name="Google Shape;5499;p84"/>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500" name="Google Shape;5500;p84"/>
            <p:cNvGrpSpPr/>
            <p:nvPr/>
          </p:nvGrpSpPr>
          <p:grpSpPr>
            <a:xfrm>
              <a:off x="3547823" y="2461089"/>
              <a:ext cx="219900" cy="331146"/>
              <a:chOff x="3547823" y="2461089"/>
              <a:chExt cx="219900" cy="331146"/>
            </a:xfrm>
          </p:grpSpPr>
          <p:sp>
            <p:nvSpPr>
              <p:cNvPr id="5501" name="Google Shape;5501;p84"/>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502" name="Google Shape;5502;p84"/>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503" name="Google Shape;5503;p84"/>
            <p:cNvGrpSpPr/>
            <p:nvPr/>
          </p:nvGrpSpPr>
          <p:grpSpPr>
            <a:xfrm>
              <a:off x="3734138" y="2461089"/>
              <a:ext cx="219900" cy="331146"/>
              <a:chOff x="3734138" y="2461089"/>
              <a:chExt cx="219900" cy="331146"/>
            </a:xfrm>
          </p:grpSpPr>
          <p:sp>
            <p:nvSpPr>
              <p:cNvPr id="5504" name="Google Shape;5504;p84"/>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505" name="Google Shape;5505;p84"/>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506" name="Google Shape;5506;p84"/>
            <p:cNvGrpSpPr/>
            <p:nvPr/>
          </p:nvGrpSpPr>
          <p:grpSpPr>
            <a:xfrm>
              <a:off x="3787560" y="2281742"/>
              <a:ext cx="311089" cy="219900"/>
              <a:chOff x="3787560" y="2281742"/>
              <a:chExt cx="311089" cy="219900"/>
            </a:xfrm>
          </p:grpSpPr>
          <p:sp>
            <p:nvSpPr>
              <p:cNvPr id="5507" name="Google Shape;5507;p84"/>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508" name="Google Shape;5508;p84"/>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509" name="Google Shape;5509;p84"/>
            <p:cNvGrpSpPr/>
            <p:nvPr/>
          </p:nvGrpSpPr>
          <p:grpSpPr>
            <a:xfrm>
              <a:off x="3637290" y="2056248"/>
              <a:ext cx="219900" cy="330736"/>
              <a:chOff x="3637290" y="2056248"/>
              <a:chExt cx="219900" cy="330736"/>
            </a:xfrm>
          </p:grpSpPr>
          <p:sp>
            <p:nvSpPr>
              <p:cNvPr id="5510" name="Google Shape;5510;p84"/>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511" name="Google Shape;5511;p84"/>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512" name="Google Shape;5512;p84"/>
          <p:cNvGrpSpPr/>
          <p:nvPr/>
        </p:nvGrpSpPr>
        <p:grpSpPr>
          <a:xfrm>
            <a:off x="2555919" y="2726205"/>
            <a:ext cx="1268144" cy="592394"/>
            <a:chOff x="238125" y="1188750"/>
            <a:chExt cx="7140450" cy="3335550"/>
          </a:xfrm>
        </p:grpSpPr>
        <p:sp>
          <p:nvSpPr>
            <p:cNvPr id="5513" name="Google Shape;5513;p84"/>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84"/>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84"/>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84"/>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84"/>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8" name="Google Shape;5518;p84"/>
          <p:cNvGrpSpPr/>
          <p:nvPr/>
        </p:nvGrpSpPr>
        <p:grpSpPr>
          <a:xfrm>
            <a:off x="6663819" y="2728360"/>
            <a:ext cx="1053944" cy="590147"/>
            <a:chOff x="238125" y="1335475"/>
            <a:chExt cx="5418735" cy="3034175"/>
          </a:xfrm>
        </p:grpSpPr>
        <p:sp>
          <p:nvSpPr>
            <p:cNvPr id="5519" name="Google Shape;5519;p84"/>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84"/>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84"/>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2" name="Google Shape;5522;p84"/>
          <p:cNvGrpSpPr/>
          <p:nvPr/>
        </p:nvGrpSpPr>
        <p:grpSpPr>
          <a:xfrm>
            <a:off x="4094628" y="3533259"/>
            <a:ext cx="1268207" cy="638939"/>
            <a:chOff x="3967651" y="3645904"/>
            <a:chExt cx="1479304" cy="745292"/>
          </a:xfrm>
        </p:grpSpPr>
        <p:grpSp>
          <p:nvGrpSpPr>
            <p:cNvPr id="5523" name="Google Shape;5523;p84"/>
            <p:cNvGrpSpPr/>
            <p:nvPr/>
          </p:nvGrpSpPr>
          <p:grpSpPr>
            <a:xfrm>
              <a:off x="3967651" y="4009026"/>
              <a:ext cx="1479304" cy="382170"/>
              <a:chOff x="3967651" y="4009026"/>
              <a:chExt cx="1479304" cy="382170"/>
            </a:xfrm>
          </p:grpSpPr>
          <p:grpSp>
            <p:nvGrpSpPr>
              <p:cNvPr id="5524" name="Google Shape;5524;p84"/>
              <p:cNvGrpSpPr/>
              <p:nvPr/>
            </p:nvGrpSpPr>
            <p:grpSpPr>
              <a:xfrm>
                <a:off x="4892216" y="4195630"/>
                <a:ext cx="554739" cy="195566"/>
                <a:chOff x="3604375" y="4892160"/>
                <a:chExt cx="1651500" cy="582215"/>
              </a:xfrm>
            </p:grpSpPr>
            <p:sp>
              <p:nvSpPr>
                <p:cNvPr id="5525" name="Google Shape;5525;p84"/>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84"/>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7" name="Google Shape;5527;p84"/>
              <p:cNvGrpSpPr/>
              <p:nvPr/>
            </p:nvGrpSpPr>
            <p:grpSpPr>
              <a:xfrm>
                <a:off x="3967651" y="4146303"/>
                <a:ext cx="579402" cy="244893"/>
                <a:chOff x="851875" y="4745310"/>
                <a:chExt cx="1724925" cy="729065"/>
              </a:xfrm>
            </p:grpSpPr>
            <p:sp>
              <p:nvSpPr>
                <p:cNvPr id="5528" name="Google Shape;5528;p84"/>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84"/>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0" name="Google Shape;5530;p84"/>
              <p:cNvGrpSpPr/>
              <p:nvPr/>
            </p:nvGrpSpPr>
            <p:grpSpPr>
              <a:xfrm>
                <a:off x="4460753" y="4009026"/>
                <a:ext cx="493110" cy="382170"/>
                <a:chOff x="2319875" y="4336625"/>
                <a:chExt cx="1468025" cy="1137750"/>
              </a:xfrm>
            </p:grpSpPr>
            <p:sp>
              <p:nvSpPr>
                <p:cNvPr id="5531" name="Google Shape;5531;p84"/>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84"/>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33" name="Google Shape;5533;p84"/>
            <p:cNvGrpSpPr/>
            <p:nvPr/>
          </p:nvGrpSpPr>
          <p:grpSpPr>
            <a:xfrm>
              <a:off x="4479443" y="3645904"/>
              <a:ext cx="455965" cy="388789"/>
              <a:chOff x="2957425" y="238100"/>
              <a:chExt cx="1910200" cy="1628775"/>
            </a:xfrm>
          </p:grpSpPr>
          <p:sp>
            <p:nvSpPr>
              <p:cNvPr id="5534" name="Google Shape;5534;p84"/>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84"/>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84"/>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84"/>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84"/>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84"/>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84"/>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84"/>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84"/>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84"/>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44" name="Google Shape;5544;p84"/>
          <p:cNvGrpSpPr/>
          <p:nvPr/>
        </p:nvGrpSpPr>
        <p:grpSpPr>
          <a:xfrm>
            <a:off x="2480742" y="3534460"/>
            <a:ext cx="1243128" cy="637739"/>
            <a:chOff x="2496310" y="3693351"/>
            <a:chExt cx="1342906" cy="688926"/>
          </a:xfrm>
        </p:grpSpPr>
        <p:grpSp>
          <p:nvGrpSpPr>
            <p:cNvPr id="5545" name="Google Shape;5545;p84"/>
            <p:cNvGrpSpPr/>
            <p:nvPr/>
          </p:nvGrpSpPr>
          <p:grpSpPr>
            <a:xfrm>
              <a:off x="2496310" y="3693351"/>
              <a:ext cx="1342906" cy="688875"/>
              <a:chOff x="2496310" y="3693351"/>
              <a:chExt cx="1342906" cy="688875"/>
            </a:xfrm>
          </p:grpSpPr>
          <p:sp>
            <p:nvSpPr>
              <p:cNvPr id="5546" name="Google Shape;5546;p84"/>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84"/>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84"/>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84"/>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84"/>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84"/>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52" name="Google Shape;5552;p84"/>
              <p:cNvCxnSpPr>
                <a:stCxn id="5550"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553" name="Google Shape;5553;p84"/>
              <p:cNvCxnSpPr>
                <a:stCxn id="5547"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554" name="Google Shape;5554;p84"/>
              <p:cNvCxnSpPr>
                <a:stCxn id="5548"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555" name="Google Shape;5555;p84"/>
              <p:cNvCxnSpPr>
                <a:stCxn id="5551"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556" name="Google Shape;5556;p84"/>
              <p:cNvCxnSpPr>
                <a:stCxn id="5549"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557" name="Google Shape;5557;p84"/>
            <p:cNvGrpSpPr/>
            <p:nvPr/>
          </p:nvGrpSpPr>
          <p:grpSpPr>
            <a:xfrm>
              <a:off x="2675275" y="3930557"/>
              <a:ext cx="1003306" cy="451719"/>
              <a:chOff x="2675275" y="4174282"/>
              <a:chExt cx="1003306" cy="451719"/>
            </a:xfrm>
          </p:grpSpPr>
          <p:sp>
            <p:nvSpPr>
              <p:cNvPr id="5558" name="Google Shape;5558;p84"/>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84"/>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84"/>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1" name="Google Shape;5561;p84"/>
          <p:cNvGrpSpPr/>
          <p:nvPr/>
        </p:nvGrpSpPr>
        <p:grpSpPr>
          <a:xfrm>
            <a:off x="1654412" y="971306"/>
            <a:ext cx="574511" cy="874709"/>
            <a:chOff x="1715404" y="1112080"/>
            <a:chExt cx="642270" cy="977984"/>
          </a:xfrm>
        </p:grpSpPr>
        <p:grpSp>
          <p:nvGrpSpPr>
            <p:cNvPr id="5562" name="Google Shape;5562;p84"/>
            <p:cNvGrpSpPr/>
            <p:nvPr/>
          </p:nvGrpSpPr>
          <p:grpSpPr>
            <a:xfrm>
              <a:off x="1715404" y="1112080"/>
              <a:ext cx="642270" cy="977984"/>
              <a:chOff x="1715404" y="1112080"/>
              <a:chExt cx="642270" cy="977984"/>
            </a:xfrm>
          </p:grpSpPr>
          <p:sp>
            <p:nvSpPr>
              <p:cNvPr id="5563" name="Google Shape;5563;p84"/>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84"/>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5" name="Google Shape;5565;p84"/>
            <p:cNvGrpSpPr/>
            <p:nvPr/>
          </p:nvGrpSpPr>
          <p:grpSpPr>
            <a:xfrm>
              <a:off x="1768927" y="1165603"/>
              <a:ext cx="535225" cy="851367"/>
              <a:chOff x="1768927" y="1165603"/>
              <a:chExt cx="535225" cy="851367"/>
            </a:xfrm>
          </p:grpSpPr>
          <p:sp>
            <p:nvSpPr>
              <p:cNvPr id="5566" name="Google Shape;5566;p84"/>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84"/>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8" name="Google Shape;5568;p84"/>
            <p:cNvGrpSpPr/>
            <p:nvPr/>
          </p:nvGrpSpPr>
          <p:grpSpPr>
            <a:xfrm>
              <a:off x="1822449" y="1219125"/>
              <a:ext cx="428180" cy="718859"/>
              <a:chOff x="1822449" y="1219125"/>
              <a:chExt cx="428180" cy="718859"/>
            </a:xfrm>
          </p:grpSpPr>
          <p:sp>
            <p:nvSpPr>
              <p:cNvPr id="5569" name="Google Shape;5569;p84"/>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84"/>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1" name="Google Shape;5571;p84"/>
            <p:cNvGrpSpPr/>
            <p:nvPr/>
          </p:nvGrpSpPr>
          <p:grpSpPr>
            <a:xfrm>
              <a:off x="1875972" y="1272648"/>
              <a:ext cx="321135" cy="586939"/>
              <a:chOff x="1875972" y="1272648"/>
              <a:chExt cx="321135" cy="586939"/>
            </a:xfrm>
          </p:grpSpPr>
          <p:sp>
            <p:nvSpPr>
              <p:cNvPr id="5572" name="Google Shape;5572;p84"/>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84"/>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74" name="Google Shape;5574;p84"/>
          <p:cNvGrpSpPr/>
          <p:nvPr/>
        </p:nvGrpSpPr>
        <p:grpSpPr>
          <a:xfrm>
            <a:off x="7761573" y="3528028"/>
            <a:ext cx="293855" cy="644170"/>
            <a:chOff x="241025" y="3151575"/>
            <a:chExt cx="293855" cy="644170"/>
          </a:xfrm>
        </p:grpSpPr>
        <p:sp>
          <p:nvSpPr>
            <p:cNvPr id="5575" name="Google Shape;5575;p84"/>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84"/>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7" name="Google Shape;5577;p84"/>
          <p:cNvGrpSpPr/>
          <p:nvPr/>
        </p:nvGrpSpPr>
        <p:grpSpPr>
          <a:xfrm>
            <a:off x="709557" y="2728028"/>
            <a:ext cx="1779649" cy="591620"/>
            <a:chOff x="246070" y="1983375"/>
            <a:chExt cx="1855347" cy="616849"/>
          </a:xfrm>
        </p:grpSpPr>
        <p:sp>
          <p:nvSpPr>
            <p:cNvPr id="5578" name="Google Shape;5578;p84"/>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84"/>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84"/>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84"/>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84"/>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84"/>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84"/>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84"/>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84"/>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7" name="Google Shape;5587;p84"/>
          <p:cNvGrpSpPr/>
          <p:nvPr/>
        </p:nvGrpSpPr>
        <p:grpSpPr>
          <a:xfrm>
            <a:off x="2320424" y="971306"/>
            <a:ext cx="711055" cy="745993"/>
            <a:chOff x="2496269" y="1171698"/>
            <a:chExt cx="761953" cy="799392"/>
          </a:xfrm>
        </p:grpSpPr>
        <p:grpSp>
          <p:nvGrpSpPr>
            <p:cNvPr id="5588" name="Google Shape;5588;p84"/>
            <p:cNvGrpSpPr/>
            <p:nvPr/>
          </p:nvGrpSpPr>
          <p:grpSpPr>
            <a:xfrm>
              <a:off x="2496269" y="1171698"/>
              <a:ext cx="761953" cy="723022"/>
              <a:chOff x="2496269" y="1171698"/>
              <a:chExt cx="761953" cy="723022"/>
            </a:xfrm>
          </p:grpSpPr>
          <p:sp>
            <p:nvSpPr>
              <p:cNvPr id="5589" name="Google Shape;5589;p84"/>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84"/>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1" name="Google Shape;5591;p84"/>
              <p:cNvGrpSpPr/>
              <p:nvPr/>
            </p:nvGrpSpPr>
            <p:grpSpPr>
              <a:xfrm>
                <a:off x="2496269" y="1171698"/>
                <a:ext cx="761953" cy="723022"/>
                <a:chOff x="2496269" y="1120652"/>
                <a:chExt cx="761953" cy="723022"/>
              </a:xfrm>
            </p:grpSpPr>
            <p:grpSp>
              <p:nvGrpSpPr>
                <p:cNvPr id="5592" name="Google Shape;5592;p84"/>
                <p:cNvGrpSpPr/>
                <p:nvPr/>
              </p:nvGrpSpPr>
              <p:grpSpPr>
                <a:xfrm>
                  <a:off x="2496269" y="1120652"/>
                  <a:ext cx="761953" cy="723022"/>
                  <a:chOff x="2496269" y="1120652"/>
                  <a:chExt cx="761953" cy="723022"/>
                </a:xfrm>
              </p:grpSpPr>
              <p:grpSp>
                <p:nvGrpSpPr>
                  <p:cNvPr id="5593" name="Google Shape;5593;p84"/>
                  <p:cNvGrpSpPr/>
                  <p:nvPr/>
                </p:nvGrpSpPr>
                <p:grpSpPr>
                  <a:xfrm>
                    <a:off x="2496269" y="1304589"/>
                    <a:ext cx="407089" cy="305057"/>
                    <a:chOff x="2496269" y="1304589"/>
                    <a:chExt cx="407089" cy="305057"/>
                  </a:xfrm>
                </p:grpSpPr>
                <p:sp>
                  <p:nvSpPr>
                    <p:cNvPr id="5594" name="Google Shape;5594;p84"/>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84"/>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84"/>
                  <p:cNvGrpSpPr/>
                  <p:nvPr/>
                </p:nvGrpSpPr>
                <p:grpSpPr>
                  <a:xfrm>
                    <a:off x="2586468" y="1493376"/>
                    <a:ext cx="358850" cy="349656"/>
                    <a:chOff x="2586468" y="1493376"/>
                    <a:chExt cx="358850" cy="349656"/>
                  </a:xfrm>
                </p:grpSpPr>
                <p:sp>
                  <p:nvSpPr>
                    <p:cNvPr id="5597" name="Google Shape;5597;p84"/>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84"/>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9" name="Google Shape;5599;p84"/>
                  <p:cNvGrpSpPr/>
                  <p:nvPr/>
                </p:nvGrpSpPr>
                <p:grpSpPr>
                  <a:xfrm>
                    <a:off x="2807939" y="1494024"/>
                    <a:ext cx="358857" cy="349650"/>
                    <a:chOff x="2807939" y="1494024"/>
                    <a:chExt cx="358857" cy="349650"/>
                  </a:xfrm>
                </p:grpSpPr>
                <p:sp>
                  <p:nvSpPr>
                    <p:cNvPr id="5600" name="Google Shape;5600;p84"/>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84"/>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2" name="Google Shape;5602;p84"/>
                  <p:cNvGrpSpPr/>
                  <p:nvPr/>
                </p:nvGrpSpPr>
                <p:grpSpPr>
                  <a:xfrm>
                    <a:off x="2851133" y="1305635"/>
                    <a:ext cx="407089" cy="305057"/>
                    <a:chOff x="2851133" y="1305635"/>
                    <a:chExt cx="407089" cy="305057"/>
                  </a:xfrm>
                </p:grpSpPr>
                <p:sp>
                  <p:nvSpPr>
                    <p:cNvPr id="5603" name="Google Shape;5603;p84"/>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84"/>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5" name="Google Shape;5605;p84"/>
                  <p:cNvGrpSpPr/>
                  <p:nvPr/>
                </p:nvGrpSpPr>
                <p:grpSpPr>
                  <a:xfrm>
                    <a:off x="2727495" y="1120652"/>
                    <a:ext cx="300271" cy="396358"/>
                    <a:chOff x="2727495" y="1120652"/>
                    <a:chExt cx="300271" cy="396358"/>
                  </a:xfrm>
                </p:grpSpPr>
                <p:sp>
                  <p:nvSpPr>
                    <p:cNvPr id="5606" name="Google Shape;5606;p84"/>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84"/>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08" name="Google Shape;5608;p84"/>
                <p:cNvGrpSpPr/>
                <p:nvPr/>
              </p:nvGrpSpPr>
              <p:grpSpPr>
                <a:xfrm>
                  <a:off x="2722305" y="1350460"/>
                  <a:ext cx="308357" cy="308344"/>
                  <a:chOff x="2722305" y="1350460"/>
                  <a:chExt cx="308357" cy="308344"/>
                </a:xfrm>
              </p:grpSpPr>
              <p:sp>
                <p:nvSpPr>
                  <p:cNvPr id="5609" name="Google Shape;5609;p84"/>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0" name="Google Shape;5610;p84"/>
                  <p:cNvGrpSpPr/>
                  <p:nvPr/>
                </p:nvGrpSpPr>
                <p:grpSpPr>
                  <a:xfrm>
                    <a:off x="2725064" y="1364529"/>
                    <a:ext cx="297954" cy="280182"/>
                    <a:chOff x="2725064" y="1364529"/>
                    <a:chExt cx="297954" cy="280182"/>
                  </a:xfrm>
                </p:grpSpPr>
                <p:sp>
                  <p:nvSpPr>
                    <p:cNvPr id="5611" name="Google Shape;5611;p84"/>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84"/>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84"/>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84"/>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84"/>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616" name="Google Shape;5616;p84"/>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84"/>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84"/>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84"/>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84"/>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1" name="Google Shape;5621;p84"/>
          <p:cNvGrpSpPr/>
          <p:nvPr/>
        </p:nvGrpSpPr>
        <p:grpSpPr>
          <a:xfrm>
            <a:off x="3909124" y="2727412"/>
            <a:ext cx="1569144" cy="591015"/>
            <a:chOff x="3820100" y="3023049"/>
            <a:chExt cx="1303926" cy="491162"/>
          </a:xfrm>
        </p:grpSpPr>
        <p:grpSp>
          <p:nvGrpSpPr>
            <p:cNvPr id="5622" name="Google Shape;5622;p84"/>
            <p:cNvGrpSpPr/>
            <p:nvPr/>
          </p:nvGrpSpPr>
          <p:grpSpPr>
            <a:xfrm>
              <a:off x="3820100" y="3023072"/>
              <a:ext cx="1303926" cy="491139"/>
              <a:chOff x="3820100" y="3023072"/>
              <a:chExt cx="1303926" cy="491139"/>
            </a:xfrm>
          </p:grpSpPr>
          <p:sp>
            <p:nvSpPr>
              <p:cNvPr id="5623" name="Google Shape;5623;p84"/>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84"/>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5" name="Google Shape;5625;p84"/>
            <p:cNvGrpSpPr/>
            <p:nvPr/>
          </p:nvGrpSpPr>
          <p:grpSpPr>
            <a:xfrm>
              <a:off x="4132439" y="3023645"/>
              <a:ext cx="393633" cy="177096"/>
              <a:chOff x="4132439" y="3023645"/>
              <a:chExt cx="393633" cy="177096"/>
            </a:xfrm>
          </p:grpSpPr>
          <p:sp>
            <p:nvSpPr>
              <p:cNvPr id="5626" name="Google Shape;5626;p84"/>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84"/>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8" name="Google Shape;5628;p84"/>
            <p:cNvGrpSpPr/>
            <p:nvPr/>
          </p:nvGrpSpPr>
          <p:grpSpPr>
            <a:xfrm>
              <a:off x="3921811" y="3023049"/>
              <a:ext cx="1002397" cy="388943"/>
              <a:chOff x="3921811" y="3023049"/>
              <a:chExt cx="1002397" cy="388943"/>
            </a:xfrm>
          </p:grpSpPr>
          <p:sp>
            <p:nvSpPr>
              <p:cNvPr id="5629" name="Google Shape;5629;p84"/>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84"/>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1" name="Google Shape;5631;p84"/>
            <p:cNvGrpSpPr/>
            <p:nvPr/>
          </p:nvGrpSpPr>
          <p:grpSpPr>
            <a:xfrm>
              <a:off x="4023645" y="3023049"/>
              <a:ext cx="683032" cy="286722"/>
              <a:chOff x="4023645" y="3023049"/>
              <a:chExt cx="683032" cy="286722"/>
            </a:xfrm>
          </p:grpSpPr>
          <p:sp>
            <p:nvSpPr>
              <p:cNvPr id="5632" name="Google Shape;5632;p84"/>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84"/>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34" name="Google Shape;5634;p84"/>
          <p:cNvGrpSpPr/>
          <p:nvPr/>
        </p:nvGrpSpPr>
        <p:grpSpPr>
          <a:xfrm>
            <a:off x="1541246" y="1854257"/>
            <a:ext cx="713522" cy="688025"/>
            <a:chOff x="1706078" y="2092648"/>
            <a:chExt cx="660913" cy="637296"/>
          </a:xfrm>
        </p:grpSpPr>
        <p:sp>
          <p:nvSpPr>
            <p:cNvPr id="5635" name="Google Shape;5635;p84"/>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6" name="Google Shape;5636;p84"/>
            <p:cNvGrpSpPr/>
            <p:nvPr/>
          </p:nvGrpSpPr>
          <p:grpSpPr>
            <a:xfrm>
              <a:off x="1706078" y="2092648"/>
              <a:ext cx="660913" cy="575241"/>
              <a:chOff x="1706078" y="2092648"/>
              <a:chExt cx="660913" cy="575241"/>
            </a:xfrm>
          </p:grpSpPr>
          <p:sp>
            <p:nvSpPr>
              <p:cNvPr id="5637" name="Google Shape;5637;p84"/>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84"/>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84"/>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40" name="Google Shape;5640;p84"/>
          <p:cNvGrpSpPr/>
          <p:nvPr/>
        </p:nvGrpSpPr>
        <p:grpSpPr>
          <a:xfrm>
            <a:off x="6303104" y="971806"/>
            <a:ext cx="1317459" cy="684168"/>
            <a:chOff x="238125" y="999450"/>
            <a:chExt cx="7140700" cy="3708225"/>
          </a:xfrm>
        </p:grpSpPr>
        <p:sp>
          <p:nvSpPr>
            <p:cNvPr id="5641" name="Google Shape;5641;p84"/>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84"/>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84"/>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84"/>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84"/>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84"/>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84"/>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84"/>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84"/>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653"/>
        <p:cNvGrpSpPr/>
        <p:nvPr/>
      </p:nvGrpSpPr>
      <p:grpSpPr>
        <a:xfrm>
          <a:off x="0" y="0"/>
          <a:ext cx="0" cy="0"/>
          <a:chOff x="0" y="0"/>
          <a:chExt cx="0" cy="0"/>
        </a:xfrm>
      </p:grpSpPr>
      <p:grpSp>
        <p:nvGrpSpPr>
          <p:cNvPr id="5654" name="Google Shape;5654;p85"/>
          <p:cNvGrpSpPr/>
          <p:nvPr/>
        </p:nvGrpSpPr>
        <p:grpSpPr>
          <a:xfrm>
            <a:off x="717025" y="967615"/>
            <a:ext cx="1636117" cy="1526144"/>
            <a:chOff x="729238" y="1179665"/>
            <a:chExt cx="1636117" cy="1526144"/>
          </a:xfrm>
        </p:grpSpPr>
        <p:grpSp>
          <p:nvGrpSpPr>
            <p:cNvPr id="5655" name="Google Shape;5655;p85"/>
            <p:cNvGrpSpPr/>
            <p:nvPr/>
          </p:nvGrpSpPr>
          <p:grpSpPr>
            <a:xfrm>
              <a:off x="729238" y="1179665"/>
              <a:ext cx="80700" cy="1526144"/>
              <a:chOff x="729238" y="1179665"/>
              <a:chExt cx="80700" cy="1526144"/>
            </a:xfrm>
          </p:grpSpPr>
          <p:sp>
            <p:nvSpPr>
              <p:cNvPr id="5656" name="Google Shape;5656;p85"/>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85"/>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5"/>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85"/>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85"/>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85"/>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85"/>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85"/>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85"/>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85"/>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6" name="Google Shape;5666;p85"/>
            <p:cNvGrpSpPr/>
            <p:nvPr/>
          </p:nvGrpSpPr>
          <p:grpSpPr>
            <a:xfrm>
              <a:off x="903098" y="1179665"/>
              <a:ext cx="80700" cy="1526144"/>
              <a:chOff x="903098" y="1179665"/>
              <a:chExt cx="80700" cy="1526144"/>
            </a:xfrm>
          </p:grpSpPr>
          <p:sp>
            <p:nvSpPr>
              <p:cNvPr id="5667" name="Google Shape;5667;p85"/>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85"/>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85"/>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85"/>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85"/>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85"/>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85"/>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85"/>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85"/>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85"/>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7" name="Google Shape;5677;p85"/>
            <p:cNvGrpSpPr/>
            <p:nvPr/>
          </p:nvGrpSpPr>
          <p:grpSpPr>
            <a:xfrm>
              <a:off x="1076958" y="1179665"/>
              <a:ext cx="80700" cy="1526144"/>
              <a:chOff x="1076958" y="1179665"/>
              <a:chExt cx="80700" cy="1526144"/>
            </a:xfrm>
          </p:grpSpPr>
          <p:sp>
            <p:nvSpPr>
              <p:cNvPr id="5678" name="Google Shape;5678;p85"/>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85"/>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85"/>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85"/>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85"/>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85"/>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85"/>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85"/>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85"/>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85"/>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8" name="Google Shape;5688;p85"/>
            <p:cNvGrpSpPr/>
            <p:nvPr/>
          </p:nvGrpSpPr>
          <p:grpSpPr>
            <a:xfrm>
              <a:off x="1247707" y="1179665"/>
              <a:ext cx="80700" cy="1526144"/>
              <a:chOff x="1247707" y="1179665"/>
              <a:chExt cx="80700" cy="1526144"/>
            </a:xfrm>
          </p:grpSpPr>
          <p:sp>
            <p:nvSpPr>
              <p:cNvPr id="5689" name="Google Shape;5689;p85"/>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85"/>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85"/>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85"/>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85"/>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85"/>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85"/>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85"/>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85"/>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85"/>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9" name="Google Shape;5699;p85"/>
            <p:cNvGrpSpPr/>
            <p:nvPr/>
          </p:nvGrpSpPr>
          <p:grpSpPr>
            <a:xfrm>
              <a:off x="1421567" y="1179665"/>
              <a:ext cx="80700" cy="1526144"/>
              <a:chOff x="1421567" y="1179665"/>
              <a:chExt cx="80700" cy="1526144"/>
            </a:xfrm>
          </p:grpSpPr>
          <p:sp>
            <p:nvSpPr>
              <p:cNvPr id="5700" name="Google Shape;5700;p85"/>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85"/>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85"/>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85"/>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85"/>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85"/>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85"/>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5"/>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85"/>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85"/>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0" name="Google Shape;5710;p85"/>
            <p:cNvGrpSpPr/>
            <p:nvPr/>
          </p:nvGrpSpPr>
          <p:grpSpPr>
            <a:xfrm>
              <a:off x="1592327" y="1179665"/>
              <a:ext cx="80700" cy="1526144"/>
              <a:chOff x="1592327" y="1179665"/>
              <a:chExt cx="80700" cy="1526144"/>
            </a:xfrm>
          </p:grpSpPr>
          <p:sp>
            <p:nvSpPr>
              <p:cNvPr id="5711" name="Google Shape;5711;p85"/>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85"/>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85"/>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85"/>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5"/>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85"/>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85"/>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85"/>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85"/>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85"/>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1" name="Google Shape;5721;p85"/>
            <p:cNvGrpSpPr/>
            <p:nvPr/>
          </p:nvGrpSpPr>
          <p:grpSpPr>
            <a:xfrm>
              <a:off x="1766187" y="1179665"/>
              <a:ext cx="80700" cy="1526144"/>
              <a:chOff x="1766187" y="1179665"/>
              <a:chExt cx="80700" cy="1526144"/>
            </a:xfrm>
          </p:grpSpPr>
          <p:sp>
            <p:nvSpPr>
              <p:cNvPr id="5722" name="Google Shape;5722;p85"/>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85"/>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85"/>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5"/>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85"/>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85"/>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85"/>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85"/>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85"/>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85"/>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2" name="Google Shape;5732;p85"/>
            <p:cNvGrpSpPr/>
            <p:nvPr/>
          </p:nvGrpSpPr>
          <p:grpSpPr>
            <a:xfrm>
              <a:off x="1936935" y="1179665"/>
              <a:ext cx="80700" cy="1526144"/>
              <a:chOff x="1936935" y="1179665"/>
              <a:chExt cx="80700" cy="1526144"/>
            </a:xfrm>
          </p:grpSpPr>
          <p:sp>
            <p:nvSpPr>
              <p:cNvPr id="5733" name="Google Shape;5733;p85"/>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85"/>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85"/>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85"/>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85"/>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85"/>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85"/>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85"/>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85"/>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85"/>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3" name="Google Shape;5743;p85"/>
            <p:cNvGrpSpPr/>
            <p:nvPr/>
          </p:nvGrpSpPr>
          <p:grpSpPr>
            <a:xfrm>
              <a:off x="2110795" y="1179665"/>
              <a:ext cx="80700" cy="1526144"/>
              <a:chOff x="2110795" y="1179665"/>
              <a:chExt cx="80700" cy="1526144"/>
            </a:xfrm>
          </p:grpSpPr>
          <p:sp>
            <p:nvSpPr>
              <p:cNvPr id="5744" name="Google Shape;5744;p85"/>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85"/>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85"/>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85"/>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85"/>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85"/>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85"/>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85"/>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85"/>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85"/>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4" name="Google Shape;5754;p85"/>
            <p:cNvGrpSpPr/>
            <p:nvPr/>
          </p:nvGrpSpPr>
          <p:grpSpPr>
            <a:xfrm>
              <a:off x="2284655" y="1179665"/>
              <a:ext cx="80700" cy="1526144"/>
              <a:chOff x="2284655" y="1179665"/>
              <a:chExt cx="80700" cy="1526144"/>
            </a:xfrm>
          </p:grpSpPr>
          <p:sp>
            <p:nvSpPr>
              <p:cNvPr id="5755" name="Google Shape;5755;p85"/>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85"/>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85"/>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85"/>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85"/>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85"/>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85"/>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85"/>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85"/>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85"/>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65" name="Google Shape;5765;p85"/>
          <p:cNvGrpSpPr/>
          <p:nvPr/>
        </p:nvGrpSpPr>
        <p:grpSpPr>
          <a:xfrm>
            <a:off x="2611692" y="986753"/>
            <a:ext cx="1364248" cy="1102133"/>
            <a:chOff x="2623904" y="1198803"/>
            <a:chExt cx="1364248" cy="1102133"/>
          </a:xfrm>
        </p:grpSpPr>
        <p:grpSp>
          <p:nvGrpSpPr>
            <p:cNvPr id="5766" name="Google Shape;5766;p85"/>
            <p:cNvGrpSpPr/>
            <p:nvPr/>
          </p:nvGrpSpPr>
          <p:grpSpPr>
            <a:xfrm>
              <a:off x="2623907" y="1198803"/>
              <a:ext cx="1364245" cy="273000"/>
              <a:chOff x="2623907" y="1198803"/>
              <a:chExt cx="1364245" cy="273000"/>
            </a:xfrm>
          </p:grpSpPr>
          <p:sp>
            <p:nvSpPr>
              <p:cNvPr id="5767" name="Google Shape;5767;p85"/>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85"/>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85"/>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85"/>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85"/>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85"/>
            <p:cNvGrpSpPr/>
            <p:nvPr/>
          </p:nvGrpSpPr>
          <p:grpSpPr>
            <a:xfrm>
              <a:off x="2623904" y="1476964"/>
              <a:ext cx="1364245" cy="273000"/>
              <a:chOff x="2623904" y="1476964"/>
              <a:chExt cx="1364245" cy="273000"/>
            </a:xfrm>
          </p:grpSpPr>
          <p:sp>
            <p:nvSpPr>
              <p:cNvPr id="5773" name="Google Shape;5773;p85"/>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85"/>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85"/>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85"/>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85"/>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85"/>
            <p:cNvGrpSpPr/>
            <p:nvPr/>
          </p:nvGrpSpPr>
          <p:grpSpPr>
            <a:xfrm>
              <a:off x="2623907" y="1749775"/>
              <a:ext cx="1364245" cy="273000"/>
              <a:chOff x="2623907" y="1749775"/>
              <a:chExt cx="1364245" cy="273000"/>
            </a:xfrm>
          </p:grpSpPr>
          <p:sp>
            <p:nvSpPr>
              <p:cNvPr id="5779" name="Google Shape;5779;p85"/>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85"/>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85"/>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85"/>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85"/>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4" name="Google Shape;5784;p85"/>
            <p:cNvGrpSpPr/>
            <p:nvPr/>
          </p:nvGrpSpPr>
          <p:grpSpPr>
            <a:xfrm>
              <a:off x="2623904" y="2027936"/>
              <a:ext cx="1364245" cy="273000"/>
              <a:chOff x="2623904" y="2027936"/>
              <a:chExt cx="1364245" cy="273000"/>
            </a:xfrm>
          </p:grpSpPr>
          <p:sp>
            <p:nvSpPr>
              <p:cNvPr id="5785" name="Google Shape;5785;p85"/>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85"/>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85"/>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85"/>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85"/>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90" name="Google Shape;5790;p85"/>
          <p:cNvGrpSpPr/>
          <p:nvPr/>
        </p:nvGrpSpPr>
        <p:grpSpPr>
          <a:xfrm>
            <a:off x="2601153" y="2445826"/>
            <a:ext cx="1387541" cy="159124"/>
            <a:chOff x="3200660" y="2180272"/>
            <a:chExt cx="2563824" cy="378237"/>
          </a:xfrm>
        </p:grpSpPr>
        <p:sp>
          <p:nvSpPr>
            <p:cNvPr id="5791" name="Google Shape;5791;p85"/>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85"/>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85"/>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85"/>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85"/>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85"/>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85"/>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85"/>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85"/>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85"/>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85"/>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85"/>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85"/>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85"/>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85"/>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85"/>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85"/>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85"/>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9" name="Google Shape;5809;p85"/>
          <p:cNvGrpSpPr/>
          <p:nvPr/>
        </p:nvGrpSpPr>
        <p:grpSpPr>
          <a:xfrm>
            <a:off x="2597677" y="2723590"/>
            <a:ext cx="1390502" cy="159625"/>
            <a:chOff x="3530150" y="2790075"/>
            <a:chExt cx="1962600" cy="225300"/>
          </a:xfrm>
        </p:grpSpPr>
        <p:sp>
          <p:nvSpPr>
            <p:cNvPr id="5810" name="Google Shape;5810;p85"/>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85"/>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2" name="Google Shape;5812;p85"/>
          <p:cNvGrpSpPr/>
          <p:nvPr/>
        </p:nvGrpSpPr>
        <p:grpSpPr>
          <a:xfrm>
            <a:off x="2597735" y="3001855"/>
            <a:ext cx="1411629" cy="154175"/>
            <a:chOff x="3558802" y="4011244"/>
            <a:chExt cx="1866000" cy="111600"/>
          </a:xfrm>
        </p:grpSpPr>
        <p:sp>
          <p:nvSpPr>
            <p:cNvPr id="5813" name="Google Shape;5813;p85"/>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85"/>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5" name="Google Shape;5815;p85"/>
          <p:cNvGrpSpPr/>
          <p:nvPr/>
        </p:nvGrpSpPr>
        <p:grpSpPr>
          <a:xfrm>
            <a:off x="2598023" y="2207425"/>
            <a:ext cx="1383503" cy="119761"/>
            <a:chOff x="3465975" y="2270258"/>
            <a:chExt cx="1986364" cy="171947"/>
          </a:xfrm>
        </p:grpSpPr>
        <p:sp>
          <p:nvSpPr>
            <p:cNvPr id="5816" name="Google Shape;5816;p85"/>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85"/>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85"/>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85"/>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85"/>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85"/>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85"/>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85"/>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4" name="Google Shape;5824;p85"/>
          <p:cNvGrpSpPr/>
          <p:nvPr/>
        </p:nvGrpSpPr>
        <p:grpSpPr>
          <a:xfrm>
            <a:off x="2609030" y="3571198"/>
            <a:ext cx="1369531" cy="195460"/>
            <a:chOff x="723300" y="4253549"/>
            <a:chExt cx="2276482" cy="324900"/>
          </a:xfrm>
        </p:grpSpPr>
        <p:sp>
          <p:nvSpPr>
            <p:cNvPr id="5825" name="Google Shape;5825;p85"/>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85"/>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85"/>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85"/>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85"/>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0" name="Google Shape;5830;p85"/>
          <p:cNvGrpSpPr/>
          <p:nvPr/>
        </p:nvGrpSpPr>
        <p:grpSpPr>
          <a:xfrm>
            <a:off x="2598591" y="3272439"/>
            <a:ext cx="1389066" cy="180119"/>
            <a:chOff x="705948" y="3788465"/>
            <a:chExt cx="2308953" cy="299400"/>
          </a:xfrm>
        </p:grpSpPr>
        <p:sp>
          <p:nvSpPr>
            <p:cNvPr id="5831" name="Google Shape;5831;p85"/>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85"/>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85"/>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85"/>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5"/>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6" name="Google Shape;5836;p85"/>
          <p:cNvGrpSpPr/>
          <p:nvPr/>
        </p:nvGrpSpPr>
        <p:grpSpPr>
          <a:xfrm>
            <a:off x="4195581" y="1876393"/>
            <a:ext cx="1433821" cy="191501"/>
            <a:chOff x="4273350" y="2088443"/>
            <a:chExt cx="1433821" cy="191501"/>
          </a:xfrm>
        </p:grpSpPr>
        <p:grpSp>
          <p:nvGrpSpPr>
            <p:cNvPr id="5837" name="Google Shape;5837;p85"/>
            <p:cNvGrpSpPr/>
            <p:nvPr/>
          </p:nvGrpSpPr>
          <p:grpSpPr>
            <a:xfrm>
              <a:off x="4273350" y="2088443"/>
              <a:ext cx="1433821" cy="0"/>
              <a:chOff x="5224975" y="2962250"/>
              <a:chExt cx="1544400" cy="0"/>
            </a:xfrm>
          </p:grpSpPr>
          <p:cxnSp>
            <p:nvCxnSpPr>
              <p:cNvPr id="5838" name="Google Shape;5838;p85"/>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839" name="Google Shape;5839;p85"/>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840" name="Google Shape;5840;p85"/>
            <p:cNvGrpSpPr/>
            <p:nvPr/>
          </p:nvGrpSpPr>
          <p:grpSpPr>
            <a:xfrm>
              <a:off x="4273350" y="2279944"/>
              <a:ext cx="1433821" cy="0"/>
              <a:chOff x="5224975" y="2962250"/>
              <a:chExt cx="1544400" cy="0"/>
            </a:xfrm>
          </p:grpSpPr>
          <p:cxnSp>
            <p:nvCxnSpPr>
              <p:cNvPr id="5841" name="Google Shape;5841;p85"/>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842" name="Google Shape;5842;p85"/>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843" name="Google Shape;5843;p85"/>
          <p:cNvGrpSpPr/>
          <p:nvPr/>
        </p:nvGrpSpPr>
        <p:grpSpPr>
          <a:xfrm>
            <a:off x="2646528" y="3885297"/>
            <a:ext cx="1304609" cy="294074"/>
            <a:chOff x="2658741" y="4097347"/>
            <a:chExt cx="1304609" cy="294074"/>
          </a:xfrm>
        </p:grpSpPr>
        <p:grpSp>
          <p:nvGrpSpPr>
            <p:cNvPr id="5844" name="Google Shape;5844;p85"/>
            <p:cNvGrpSpPr/>
            <p:nvPr/>
          </p:nvGrpSpPr>
          <p:grpSpPr>
            <a:xfrm>
              <a:off x="2658741" y="4097347"/>
              <a:ext cx="118572" cy="294074"/>
              <a:chOff x="3343310" y="4475555"/>
              <a:chExt cx="127717" cy="316753"/>
            </a:xfrm>
          </p:grpSpPr>
          <p:sp>
            <p:nvSpPr>
              <p:cNvPr id="5845" name="Google Shape;5845;p85"/>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5"/>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7" name="Google Shape;5847;p85"/>
            <p:cNvGrpSpPr/>
            <p:nvPr/>
          </p:nvGrpSpPr>
          <p:grpSpPr>
            <a:xfrm>
              <a:off x="3815519" y="4098388"/>
              <a:ext cx="147831" cy="291991"/>
              <a:chOff x="3527539" y="4476677"/>
              <a:chExt cx="159232" cy="314510"/>
            </a:xfrm>
          </p:grpSpPr>
          <p:sp>
            <p:nvSpPr>
              <p:cNvPr id="5848" name="Google Shape;5848;p8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8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0" name="Google Shape;5850;p85"/>
            <p:cNvGrpSpPr/>
            <p:nvPr/>
          </p:nvGrpSpPr>
          <p:grpSpPr>
            <a:xfrm>
              <a:off x="3511696" y="4098388"/>
              <a:ext cx="147831" cy="291991"/>
              <a:chOff x="3527539" y="4476677"/>
              <a:chExt cx="159232" cy="314510"/>
            </a:xfrm>
          </p:grpSpPr>
          <p:sp>
            <p:nvSpPr>
              <p:cNvPr id="5851" name="Google Shape;5851;p8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3" name="Google Shape;5853;p85"/>
            <p:cNvGrpSpPr/>
            <p:nvPr/>
          </p:nvGrpSpPr>
          <p:grpSpPr>
            <a:xfrm>
              <a:off x="3207874" y="4098388"/>
              <a:ext cx="147831" cy="291991"/>
              <a:chOff x="3527539" y="4476677"/>
              <a:chExt cx="159232" cy="314510"/>
            </a:xfrm>
          </p:grpSpPr>
          <p:sp>
            <p:nvSpPr>
              <p:cNvPr id="5854" name="Google Shape;5854;p8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8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6" name="Google Shape;5856;p85"/>
            <p:cNvGrpSpPr/>
            <p:nvPr/>
          </p:nvGrpSpPr>
          <p:grpSpPr>
            <a:xfrm>
              <a:off x="2933305" y="4097347"/>
              <a:ext cx="118572" cy="294074"/>
              <a:chOff x="3343310" y="4475555"/>
              <a:chExt cx="127717" cy="316753"/>
            </a:xfrm>
          </p:grpSpPr>
          <p:sp>
            <p:nvSpPr>
              <p:cNvPr id="5857" name="Google Shape;5857;p85"/>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85"/>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59" name="Google Shape;5859;p85"/>
          <p:cNvGrpSpPr/>
          <p:nvPr/>
        </p:nvGrpSpPr>
        <p:grpSpPr>
          <a:xfrm>
            <a:off x="4197136" y="963991"/>
            <a:ext cx="1430711" cy="751237"/>
            <a:chOff x="5159450" y="1919950"/>
            <a:chExt cx="1541050" cy="862500"/>
          </a:xfrm>
        </p:grpSpPr>
        <p:sp>
          <p:nvSpPr>
            <p:cNvPr id="5860" name="Google Shape;5860;p85"/>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861" name="Google Shape;5861;p85"/>
            <p:cNvGrpSpPr/>
            <p:nvPr/>
          </p:nvGrpSpPr>
          <p:grpSpPr>
            <a:xfrm>
              <a:off x="5159450" y="1919950"/>
              <a:ext cx="1541050" cy="862500"/>
              <a:chOff x="5159450" y="1919950"/>
              <a:chExt cx="1541050" cy="862500"/>
            </a:xfrm>
          </p:grpSpPr>
          <p:cxnSp>
            <p:nvCxnSpPr>
              <p:cNvPr id="5862" name="Google Shape;5862;p85"/>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863" name="Google Shape;5863;p85"/>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864" name="Google Shape;5864;p85"/>
          <p:cNvGrpSpPr/>
          <p:nvPr/>
        </p:nvGrpSpPr>
        <p:grpSpPr>
          <a:xfrm>
            <a:off x="4245274" y="2227761"/>
            <a:ext cx="1334436" cy="967914"/>
            <a:chOff x="4294923" y="2439811"/>
            <a:chExt cx="1334436" cy="967914"/>
          </a:xfrm>
        </p:grpSpPr>
        <p:grpSp>
          <p:nvGrpSpPr>
            <p:cNvPr id="5865" name="Google Shape;5865;p85"/>
            <p:cNvGrpSpPr/>
            <p:nvPr/>
          </p:nvGrpSpPr>
          <p:grpSpPr>
            <a:xfrm>
              <a:off x="4960455" y="2469658"/>
              <a:ext cx="668904" cy="885524"/>
              <a:chOff x="4960455" y="2469658"/>
              <a:chExt cx="668904" cy="885524"/>
            </a:xfrm>
          </p:grpSpPr>
          <p:sp>
            <p:nvSpPr>
              <p:cNvPr id="5866" name="Google Shape;5866;p85"/>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85"/>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85"/>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85"/>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85"/>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85"/>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85"/>
            <p:cNvGrpSpPr/>
            <p:nvPr/>
          </p:nvGrpSpPr>
          <p:grpSpPr>
            <a:xfrm>
              <a:off x="4294923" y="2469658"/>
              <a:ext cx="668951" cy="885524"/>
              <a:chOff x="4294923" y="2469658"/>
              <a:chExt cx="668951" cy="885524"/>
            </a:xfrm>
          </p:grpSpPr>
          <p:sp>
            <p:nvSpPr>
              <p:cNvPr id="5873" name="Google Shape;5873;p85"/>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85"/>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85"/>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85"/>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85"/>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5"/>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9" name="Google Shape;5879;p85"/>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0" name="Google Shape;5880;p85"/>
          <p:cNvGrpSpPr/>
          <p:nvPr/>
        </p:nvGrpSpPr>
        <p:grpSpPr>
          <a:xfrm>
            <a:off x="4231477" y="3282206"/>
            <a:ext cx="1430949" cy="897289"/>
            <a:chOff x="4351371" y="3547942"/>
            <a:chExt cx="1345130" cy="843475"/>
          </a:xfrm>
        </p:grpSpPr>
        <p:grpSp>
          <p:nvGrpSpPr>
            <p:cNvPr id="5881" name="Google Shape;5881;p85"/>
            <p:cNvGrpSpPr/>
            <p:nvPr/>
          </p:nvGrpSpPr>
          <p:grpSpPr>
            <a:xfrm>
              <a:off x="4351371" y="4209917"/>
              <a:ext cx="1345130" cy="181500"/>
              <a:chOff x="4351371" y="4209917"/>
              <a:chExt cx="1345130" cy="181500"/>
            </a:xfrm>
          </p:grpSpPr>
          <p:sp>
            <p:nvSpPr>
              <p:cNvPr id="5882" name="Google Shape;5882;p85"/>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83" name="Google Shape;5883;p85"/>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884" name="Google Shape;5884;p85"/>
            <p:cNvGrpSpPr/>
            <p:nvPr/>
          </p:nvGrpSpPr>
          <p:grpSpPr>
            <a:xfrm>
              <a:off x="4403010" y="3985221"/>
              <a:ext cx="1109518" cy="181500"/>
              <a:chOff x="4403010" y="3985221"/>
              <a:chExt cx="1109518" cy="181500"/>
            </a:xfrm>
          </p:grpSpPr>
          <p:sp>
            <p:nvSpPr>
              <p:cNvPr id="5885" name="Google Shape;5885;p85"/>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86" name="Google Shape;5886;p85"/>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887" name="Google Shape;5887;p85"/>
            <p:cNvGrpSpPr/>
            <p:nvPr/>
          </p:nvGrpSpPr>
          <p:grpSpPr>
            <a:xfrm>
              <a:off x="4618704" y="3766582"/>
              <a:ext cx="807858" cy="181500"/>
              <a:chOff x="4618704" y="3766582"/>
              <a:chExt cx="807858" cy="181500"/>
            </a:xfrm>
          </p:grpSpPr>
          <p:sp>
            <p:nvSpPr>
              <p:cNvPr id="5888" name="Google Shape;5888;p85"/>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89" name="Google Shape;5889;p85"/>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890" name="Google Shape;5890;p85"/>
            <p:cNvGrpSpPr/>
            <p:nvPr/>
          </p:nvGrpSpPr>
          <p:grpSpPr>
            <a:xfrm>
              <a:off x="4735238" y="3547942"/>
              <a:ext cx="462839" cy="181500"/>
              <a:chOff x="4735238" y="3547942"/>
              <a:chExt cx="462839" cy="181500"/>
            </a:xfrm>
          </p:grpSpPr>
          <p:sp>
            <p:nvSpPr>
              <p:cNvPr id="5891" name="Google Shape;5891;p85"/>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92" name="Google Shape;5892;p85"/>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893" name="Google Shape;5893;p85"/>
          <p:cNvGrpSpPr/>
          <p:nvPr/>
        </p:nvGrpSpPr>
        <p:grpSpPr>
          <a:xfrm>
            <a:off x="7407835" y="2217530"/>
            <a:ext cx="1020955" cy="928853"/>
            <a:chOff x="926675" y="238125"/>
            <a:chExt cx="5755100" cy="5232975"/>
          </a:xfrm>
        </p:grpSpPr>
        <p:sp>
          <p:nvSpPr>
            <p:cNvPr id="5894" name="Google Shape;5894;p85"/>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85"/>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5"/>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85"/>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8" name="Google Shape;5898;p85"/>
          <p:cNvGrpSpPr/>
          <p:nvPr/>
        </p:nvGrpSpPr>
        <p:grpSpPr>
          <a:xfrm>
            <a:off x="715208" y="2616265"/>
            <a:ext cx="1695374" cy="1560837"/>
            <a:chOff x="727421" y="2828315"/>
            <a:chExt cx="1695374" cy="1560837"/>
          </a:xfrm>
        </p:grpSpPr>
        <p:grpSp>
          <p:nvGrpSpPr>
            <p:cNvPr id="5899" name="Google Shape;5899;p85"/>
            <p:cNvGrpSpPr/>
            <p:nvPr/>
          </p:nvGrpSpPr>
          <p:grpSpPr>
            <a:xfrm>
              <a:off x="727421" y="2828315"/>
              <a:ext cx="1695374" cy="1560837"/>
              <a:chOff x="734799" y="2782450"/>
              <a:chExt cx="1571100" cy="1577400"/>
            </a:xfrm>
          </p:grpSpPr>
          <p:cxnSp>
            <p:nvCxnSpPr>
              <p:cNvPr id="5900" name="Google Shape;5900;p85"/>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901" name="Google Shape;5901;p85"/>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902" name="Google Shape;5902;p85"/>
            <p:cNvGrpSpPr/>
            <p:nvPr/>
          </p:nvGrpSpPr>
          <p:grpSpPr>
            <a:xfrm>
              <a:off x="819108" y="2882501"/>
              <a:ext cx="1556791" cy="1426186"/>
              <a:chOff x="819108" y="2882501"/>
              <a:chExt cx="1556791" cy="1426186"/>
            </a:xfrm>
          </p:grpSpPr>
          <p:grpSp>
            <p:nvGrpSpPr>
              <p:cNvPr id="5903" name="Google Shape;5903;p85"/>
              <p:cNvGrpSpPr/>
              <p:nvPr/>
            </p:nvGrpSpPr>
            <p:grpSpPr>
              <a:xfrm>
                <a:off x="819108" y="2882501"/>
                <a:ext cx="103104" cy="1426186"/>
                <a:chOff x="4674013" y="3100904"/>
                <a:chExt cx="122758" cy="1698043"/>
              </a:xfrm>
            </p:grpSpPr>
            <p:sp>
              <p:nvSpPr>
                <p:cNvPr id="5904" name="Google Shape;5904;p85"/>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85"/>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85"/>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85"/>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85"/>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5"/>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5"/>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1" name="Google Shape;5911;p85"/>
              <p:cNvGrpSpPr/>
              <p:nvPr/>
            </p:nvGrpSpPr>
            <p:grpSpPr>
              <a:xfrm>
                <a:off x="1062475" y="2882501"/>
                <a:ext cx="103104" cy="1426186"/>
                <a:chOff x="4940438" y="3100904"/>
                <a:chExt cx="122758" cy="1698043"/>
              </a:xfrm>
            </p:grpSpPr>
            <p:sp>
              <p:nvSpPr>
                <p:cNvPr id="5912" name="Google Shape;5912;p85"/>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85"/>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85"/>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85"/>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85"/>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85"/>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5"/>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9" name="Google Shape;5919;p85"/>
              <p:cNvGrpSpPr/>
              <p:nvPr/>
            </p:nvGrpSpPr>
            <p:grpSpPr>
              <a:xfrm>
                <a:off x="1299324" y="2882501"/>
                <a:ext cx="103104" cy="1426186"/>
                <a:chOff x="5206863" y="3100904"/>
                <a:chExt cx="122758" cy="1698043"/>
              </a:xfrm>
            </p:grpSpPr>
            <p:sp>
              <p:nvSpPr>
                <p:cNvPr id="5920" name="Google Shape;5920;p85"/>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85"/>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85"/>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85"/>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85"/>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85"/>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85"/>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7" name="Google Shape;5927;p85"/>
              <p:cNvGrpSpPr/>
              <p:nvPr/>
            </p:nvGrpSpPr>
            <p:grpSpPr>
              <a:xfrm>
                <a:off x="1786057" y="2882501"/>
                <a:ext cx="103104" cy="1426186"/>
                <a:chOff x="6006138" y="3143629"/>
                <a:chExt cx="122758" cy="1698043"/>
              </a:xfrm>
            </p:grpSpPr>
            <p:sp>
              <p:nvSpPr>
                <p:cNvPr id="5928" name="Google Shape;5928;p85"/>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85"/>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85"/>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5"/>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85"/>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85"/>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85"/>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5" name="Google Shape;5935;p85"/>
              <p:cNvGrpSpPr/>
              <p:nvPr/>
            </p:nvGrpSpPr>
            <p:grpSpPr>
              <a:xfrm>
                <a:off x="2029422" y="2882501"/>
                <a:ext cx="103104" cy="1426186"/>
                <a:chOff x="6805413" y="3100904"/>
                <a:chExt cx="122758" cy="1698043"/>
              </a:xfrm>
            </p:grpSpPr>
            <p:sp>
              <p:nvSpPr>
                <p:cNvPr id="5936" name="Google Shape;5936;p85"/>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85"/>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85"/>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85"/>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85"/>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85"/>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85"/>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3" name="Google Shape;5943;p85"/>
              <p:cNvGrpSpPr/>
              <p:nvPr/>
            </p:nvGrpSpPr>
            <p:grpSpPr>
              <a:xfrm>
                <a:off x="2272795" y="2882501"/>
                <a:ext cx="103104" cy="1426186"/>
                <a:chOff x="5206863" y="3100904"/>
                <a:chExt cx="122758" cy="1698043"/>
              </a:xfrm>
            </p:grpSpPr>
            <p:sp>
              <p:nvSpPr>
                <p:cNvPr id="5944" name="Google Shape;5944;p85"/>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85"/>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85"/>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85"/>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85"/>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5"/>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85"/>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1" name="Google Shape;5951;p85"/>
              <p:cNvGrpSpPr/>
              <p:nvPr/>
            </p:nvGrpSpPr>
            <p:grpSpPr>
              <a:xfrm>
                <a:off x="1542694" y="2882501"/>
                <a:ext cx="103104" cy="1426186"/>
                <a:chOff x="6006138" y="3143629"/>
                <a:chExt cx="122758" cy="1698043"/>
              </a:xfrm>
            </p:grpSpPr>
            <p:sp>
              <p:nvSpPr>
                <p:cNvPr id="5952" name="Google Shape;5952;p85"/>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85"/>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85"/>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85"/>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85"/>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85"/>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85"/>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959" name="Google Shape;5959;p85"/>
          <p:cNvGrpSpPr/>
          <p:nvPr/>
        </p:nvGrpSpPr>
        <p:grpSpPr>
          <a:xfrm>
            <a:off x="5671259" y="3305987"/>
            <a:ext cx="2749952" cy="870677"/>
            <a:chOff x="238125" y="1725700"/>
            <a:chExt cx="7139025" cy="2260325"/>
          </a:xfrm>
        </p:grpSpPr>
        <p:sp>
          <p:nvSpPr>
            <p:cNvPr id="5960" name="Google Shape;5960;p85"/>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5"/>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85"/>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85"/>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85"/>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85"/>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85"/>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85"/>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5"/>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85"/>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0" name="Google Shape;5970;p85"/>
          <p:cNvGrpSpPr/>
          <p:nvPr/>
        </p:nvGrpSpPr>
        <p:grpSpPr>
          <a:xfrm>
            <a:off x="5941423" y="2247733"/>
            <a:ext cx="1105452" cy="916747"/>
            <a:chOff x="5249100" y="1210600"/>
            <a:chExt cx="3502700" cy="2904775"/>
          </a:xfrm>
        </p:grpSpPr>
        <p:sp>
          <p:nvSpPr>
            <p:cNvPr id="5971" name="Google Shape;5971;p85"/>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85"/>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85"/>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5"/>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75" name="Google Shape;5975;p85"/>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976" name="Google Shape;5976;p85"/>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977" name="Google Shape;5977;p85"/>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978" name="Google Shape;5978;p85"/>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979" name="Google Shape;5979;p85"/>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0" name="Google Shape;5980;p85"/>
          <p:cNvGrpSpPr/>
          <p:nvPr/>
        </p:nvGrpSpPr>
        <p:grpSpPr>
          <a:xfrm>
            <a:off x="7123971" y="967151"/>
            <a:ext cx="1304650" cy="1124856"/>
            <a:chOff x="7287122" y="1165658"/>
            <a:chExt cx="1219413" cy="1051365"/>
          </a:xfrm>
        </p:grpSpPr>
        <p:grpSp>
          <p:nvGrpSpPr>
            <p:cNvPr id="5981" name="Google Shape;5981;p85"/>
            <p:cNvGrpSpPr/>
            <p:nvPr/>
          </p:nvGrpSpPr>
          <p:grpSpPr>
            <a:xfrm>
              <a:off x="7287122" y="1969723"/>
              <a:ext cx="1219413" cy="247300"/>
              <a:chOff x="7287122" y="1969723"/>
              <a:chExt cx="1219413" cy="247300"/>
            </a:xfrm>
          </p:grpSpPr>
          <p:sp>
            <p:nvSpPr>
              <p:cNvPr id="5982" name="Google Shape;5982;p85"/>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3" name="Google Shape;5983;p85"/>
              <p:cNvGrpSpPr/>
              <p:nvPr/>
            </p:nvGrpSpPr>
            <p:grpSpPr>
              <a:xfrm>
                <a:off x="7287122" y="2063892"/>
                <a:ext cx="1151753" cy="73428"/>
                <a:chOff x="7287122" y="2063892"/>
                <a:chExt cx="1151753" cy="73428"/>
              </a:xfrm>
            </p:grpSpPr>
            <p:sp>
              <p:nvSpPr>
                <p:cNvPr id="5984" name="Google Shape;5984;p85"/>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85" name="Google Shape;5985;p85"/>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986" name="Google Shape;5986;p85"/>
            <p:cNvGrpSpPr/>
            <p:nvPr/>
          </p:nvGrpSpPr>
          <p:grpSpPr>
            <a:xfrm>
              <a:off x="7287122" y="1712201"/>
              <a:ext cx="1219403" cy="246767"/>
              <a:chOff x="7287122" y="1712201"/>
              <a:chExt cx="1219403" cy="246767"/>
            </a:xfrm>
          </p:grpSpPr>
          <p:sp>
            <p:nvSpPr>
              <p:cNvPr id="5987" name="Google Shape;5987;p85"/>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8" name="Google Shape;5988;p85"/>
              <p:cNvGrpSpPr/>
              <p:nvPr/>
            </p:nvGrpSpPr>
            <p:grpSpPr>
              <a:xfrm>
                <a:off x="7287122" y="1842861"/>
                <a:ext cx="1005303" cy="73419"/>
                <a:chOff x="7287122" y="1842861"/>
                <a:chExt cx="1005303" cy="73419"/>
              </a:xfrm>
            </p:grpSpPr>
            <p:sp>
              <p:nvSpPr>
                <p:cNvPr id="5989" name="Google Shape;5989;p85"/>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90" name="Google Shape;5990;p85"/>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991" name="Google Shape;5991;p85"/>
            <p:cNvGrpSpPr/>
            <p:nvPr/>
          </p:nvGrpSpPr>
          <p:grpSpPr>
            <a:xfrm>
              <a:off x="7287122" y="1447520"/>
              <a:ext cx="1219403" cy="286667"/>
              <a:chOff x="7287122" y="1447520"/>
              <a:chExt cx="1219403" cy="286667"/>
            </a:xfrm>
          </p:grpSpPr>
          <p:sp>
            <p:nvSpPr>
              <p:cNvPr id="5992" name="Google Shape;5992;p85"/>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3" name="Google Shape;5993;p85"/>
              <p:cNvGrpSpPr/>
              <p:nvPr/>
            </p:nvGrpSpPr>
            <p:grpSpPr>
              <a:xfrm>
                <a:off x="7287122" y="1581977"/>
                <a:ext cx="852803" cy="73428"/>
                <a:chOff x="7287122" y="1581977"/>
                <a:chExt cx="852803" cy="73428"/>
              </a:xfrm>
            </p:grpSpPr>
            <p:sp>
              <p:nvSpPr>
                <p:cNvPr id="5994" name="Google Shape;5994;p85"/>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95" name="Google Shape;5995;p85"/>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996" name="Google Shape;5996;p85"/>
            <p:cNvGrpSpPr/>
            <p:nvPr/>
          </p:nvGrpSpPr>
          <p:grpSpPr>
            <a:xfrm>
              <a:off x="7287122" y="1165658"/>
              <a:ext cx="1219403" cy="344253"/>
              <a:chOff x="7287122" y="1165658"/>
              <a:chExt cx="1219403" cy="344253"/>
            </a:xfrm>
          </p:grpSpPr>
          <p:sp>
            <p:nvSpPr>
              <p:cNvPr id="5997" name="Google Shape;5997;p85"/>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8" name="Google Shape;5998;p85"/>
              <p:cNvGrpSpPr/>
              <p:nvPr/>
            </p:nvGrpSpPr>
            <p:grpSpPr>
              <a:xfrm>
                <a:off x="7287122" y="1341025"/>
                <a:ext cx="695703" cy="73419"/>
                <a:chOff x="7287122" y="1341025"/>
                <a:chExt cx="695703" cy="73419"/>
              </a:xfrm>
            </p:grpSpPr>
            <p:sp>
              <p:nvSpPr>
                <p:cNvPr id="5999" name="Google Shape;5999;p85"/>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0" name="Google Shape;6000;p85"/>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001" name="Google Shape;6001;p85"/>
          <p:cNvGrpSpPr/>
          <p:nvPr/>
        </p:nvGrpSpPr>
        <p:grpSpPr>
          <a:xfrm>
            <a:off x="5790463" y="973174"/>
            <a:ext cx="1397729" cy="1098540"/>
            <a:chOff x="5900602" y="1193063"/>
            <a:chExt cx="1299851" cy="1021707"/>
          </a:xfrm>
        </p:grpSpPr>
        <p:grpSp>
          <p:nvGrpSpPr>
            <p:cNvPr id="6002" name="Google Shape;6002;p85"/>
            <p:cNvGrpSpPr/>
            <p:nvPr/>
          </p:nvGrpSpPr>
          <p:grpSpPr>
            <a:xfrm>
              <a:off x="6520337" y="1193063"/>
              <a:ext cx="341815" cy="799959"/>
              <a:chOff x="6520337" y="1193063"/>
              <a:chExt cx="341815" cy="799959"/>
            </a:xfrm>
          </p:grpSpPr>
          <p:grpSp>
            <p:nvGrpSpPr>
              <p:cNvPr id="6003" name="Google Shape;6003;p85"/>
              <p:cNvGrpSpPr/>
              <p:nvPr/>
            </p:nvGrpSpPr>
            <p:grpSpPr>
              <a:xfrm>
                <a:off x="6520337" y="1589527"/>
                <a:ext cx="213950" cy="403494"/>
                <a:chOff x="6520337" y="1589527"/>
                <a:chExt cx="213950" cy="403494"/>
              </a:xfrm>
            </p:grpSpPr>
            <p:sp>
              <p:nvSpPr>
                <p:cNvPr id="6004" name="Google Shape;6004;p85"/>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85"/>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6" name="Google Shape;6006;p85"/>
              <p:cNvGrpSpPr/>
              <p:nvPr/>
            </p:nvGrpSpPr>
            <p:grpSpPr>
              <a:xfrm>
                <a:off x="6577204" y="1193063"/>
                <a:ext cx="284947" cy="464512"/>
                <a:chOff x="6577204" y="1193063"/>
                <a:chExt cx="284947" cy="464512"/>
              </a:xfrm>
            </p:grpSpPr>
            <p:sp>
              <p:nvSpPr>
                <p:cNvPr id="6007" name="Google Shape;6007;p85"/>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8" name="Google Shape;6008;p85"/>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009" name="Google Shape;6009;p85"/>
            <p:cNvGrpSpPr/>
            <p:nvPr/>
          </p:nvGrpSpPr>
          <p:grpSpPr>
            <a:xfrm>
              <a:off x="6238903" y="1193063"/>
              <a:ext cx="300475" cy="900152"/>
              <a:chOff x="6238903" y="1193063"/>
              <a:chExt cx="300475" cy="900152"/>
            </a:xfrm>
          </p:grpSpPr>
          <p:grpSp>
            <p:nvGrpSpPr>
              <p:cNvPr id="6010" name="Google Shape;6010;p85"/>
              <p:cNvGrpSpPr/>
              <p:nvPr/>
            </p:nvGrpSpPr>
            <p:grpSpPr>
              <a:xfrm>
                <a:off x="6290865" y="1489315"/>
                <a:ext cx="248514" cy="603900"/>
                <a:chOff x="6290865" y="1489315"/>
                <a:chExt cx="248514" cy="603900"/>
              </a:xfrm>
            </p:grpSpPr>
            <p:sp>
              <p:nvSpPr>
                <p:cNvPr id="6011" name="Google Shape;6011;p85"/>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85"/>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3" name="Google Shape;6013;p85"/>
              <p:cNvGrpSpPr/>
              <p:nvPr/>
            </p:nvGrpSpPr>
            <p:grpSpPr>
              <a:xfrm>
                <a:off x="6238903" y="1193063"/>
                <a:ext cx="284947" cy="333087"/>
                <a:chOff x="6238903" y="1193063"/>
                <a:chExt cx="284947" cy="333087"/>
              </a:xfrm>
            </p:grpSpPr>
            <p:sp>
              <p:nvSpPr>
                <p:cNvPr id="6014" name="Google Shape;6014;p85"/>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15" name="Google Shape;6015;p85"/>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016" name="Google Shape;6016;p85"/>
            <p:cNvGrpSpPr/>
            <p:nvPr/>
          </p:nvGrpSpPr>
          <p:grpSpPr>
            <a:xfrm>
              <a:off x="5900602" y="1193063"/>
              <a:ext cx="444345" cy="1021707"/>
              <a:chOff x="5900602" y="1193063"/>
              <a:chExt cx="444345" cy="1021707"/>
            </a:xfrm>
          </p:grpSpPr>
          <p:grpSp>
            <p:nvGrpSpPr>
              <p:cNvPr id="6017" name="Google Shape;6017;p85"/>
              <p:cNvGrpSpPr/>
              <p:nvPr/>
            </p:nvGrpSpPr>
            <p:grpSpPr>
              <a:xfrm>
                <a:off x="6046501" y="1367785"/>
                <a:ext cx="298446" cy="846986"/>
                <a:chOff x="6046501" y="1367785"/>
                <a:chExt cx="298446" cy="846986"/>
              </a:xfrm>
            </p:grpSpPr>
            <p:sp>
              <p:nvSpPr>
                <p:cNvPr id="6018" name="Google Shape;6018;p85"/>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85"/>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85"/>
              <p:cNvGrpSpPr/>
              <p:nvPr/>
            </p:nvGrpSpPr>
            <p:grpSpPr>
              <a:xfrm>
                <a:off x="5900602" y="1193063"/>
                <a:ext cx="284947" cy="182312"/>
                <a:chOff x="5900602" y="1193063"/>
                <a:chExt cx="284947" cy="182312"/>
              </a:xfrm>
            </p:grpSpPr>
            <p:sp>
              <p:nvSpPr>
                <p:cNvPr id="6021" name="Google Shape;6021;p85"/>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22" name="Google Shape;6022;p85"/>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023" name="Google Shape;6023;p85"/>
            <p:cNvGrpSpPr/>
            <p:nvPr/>
          </p:nvGrpSpPr>
          <p:grpSpPr>
            <a:xfrm>
              <a:off x="6738300" y="1193063"/>
              <a:ext cx="462153" cy="707634"/>
              <a:chOff x="6738300" y="1193063"/>
              <a:chExt cx="462153" cy="707634"/>
            </a:xfrm>
          </p:grpSpPr>
          <p:grpSp>
            <p:nvGrpSpPr>
              <p:cNvPr id="6024" name="Google Shape;6024;p85"/>
              <p:cNvGrpSpPr/>
              <p:nvPr/>
            </p:nvGrpSpPr>
            <p:grpSpPr>
              <a:xfrm>
                <a:off x="6915505" y="1193063"/>
                <a:ext cx="284947" cy="597387"/>
                <a:chOff x="6915505" y="1193063"/>
                <a:chExt cx="284947" cy="597387"/>
              </a:xfrm>
            </p:grpSpPr>
            <p:sp>
              <p:nvSpPr>
                <p:cNvPr id="6025" name="Google Shape;6025;p85"/>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26" name="Google Shape;6026;p85"/>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027" name="Google Shape;6027;p85"/>
              <p:cNvGrpSpPr/>
              <p:nvPr/>
            </p:nvGrpSpPr>
            <p:grpSpPr>
              <a:xfrm>
                <a:off x="6738300" y="1684725"/>
                <a:ext cx="230066" cy="215971"/>
                <a:chOff x="6738300" y="1684725"/>
                <a:chExt cx="230066" cy="215971"/>
              </a:xfrm>
            </p:grpSpPr>
            <p:sp>
              <p:nvSpPr>
                <p:cNvPr id="6028" name="Google Shape;6028;p85"/>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5"/>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033"/>
        <p:cNvGrpSpPr/>
        <p:nvPr/>
      </p:nvGrpSpPr>
      <p:grpSpPr>
        <a:xfrm>
          <a:off x="0" y="0"/>
          <a:ext cx="0" cy="0"/>
          <a:chOff x="0" y="0"/>
          <a:chExt cx="0" cy="0"/>
        </a:xfrm>
      </p:grpSpPr>
      <p:grpSp>
        <p:nvGrpSpPr>
          <p:cNvPr id="6034" name="Google Shape;6034;p86"/>
          <p:cNvGrpSpPr/>
          <p:nvPr/>
        </p:nvGrpSpPr>
        <p:grpSpPr>
          <a:xfrm>
            <a:off x="829359" y="2307635"/>
            <a:ext cx="339235" cy="298186"/>
            <a:chOff x="898875" y="244725"/>
            <a:chExt cx="481800" cy="423500"/>
          </a:xfrm>
        </p:grpSpPr>
        <p:sp>
          <p:nvSpPr>
            <p:cNvPr id="6035" name="Google Shape;6035;p86"/>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86"/>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86"/>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86"/>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86"/>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86"/>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1" name="Google Shape;6041;p86"/>
          <p:cNvGrpSpPr/>
          <p:nvPr/>
        </p:nvGrpSpPr>
        <p:grpSpPr>
          <a:xfrm>
            <a:off x="1267741" y="2287103"/>
            <a:ext cx="298169" cy="339253"/>
            <a:chOff x="1529350" y="258825"/>
            <a:chExt cx="423475" cy="481825"/>
          </a:xfrm>
        </p:grpSpPr>
        <p:sp>
          <p:nvSpPr>
            <p:cNvPr id="6042" name="Google Shape;6042;p86"/>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3" name="Google Shape;6043;p86"/>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4" name="Google Shape;6044;p86"/>
          <p:cNvGrpSpPr/>
          <p:nvPr/>
        </p:nvGrpSpPr>
        <p:grpSpPr>
          <a:xfrm>
            <a:off x="1660716" y="2367273"/>
            <a:ext cx="340890" cy="178912"/>
            <a:chOff x="2084325" y="363300"/>
            <a:chExt cx="484150" cy="254100"/>
          </a:xfrm>
        </p:grpSpPr>
        <p:sp>
          <p:nvSpPr>
            <p:cNvPr id="6045" name="Google Shape;6045;p86"/>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6" name="Google Shape;6046;p86"/>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7" name="Google Shape;6047;p86"/>
          <p:cNvGrpSpPr/>
          <p:nvPr/>
        </p:nvGrpSpPr>
        <p:grpSpPr>
          <a:xfrm>
            <a:off x="2110011" y="2287102"/>
            <a:ext cx="298169" cy="339253"/>
            <a:chOff x="2707500" y="249400"/>
            <a:chExt cx="423475" cy="481825"/>
          </a:xfrm>
        </p:grpSpPr>
        <p:sp>
          <p:nvSpPr>
            <p:cNvPr id="6048" name="Google Shape;6048;p86"/>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86"/>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0" name="Google Shape;6050;p86"/>
          <p:cNvGrpSpPr/>
          <p:nvPr/>
        </p:nvGrpSpPr>
        <p:grpSpPr>
          <a:xfrm>
            <a:off x="2523626" y="2287428"/>
            <a:ext cx="305386" cy="338602"/>
            <a:chOff x="3300325" y="249875"/>
            <a:chExt cx="433725" cy="480900"/>
          </a:xfrm>
        </p:grpSpPr>
        <p:sp>
          <p:nvSpPr>
            <p:cNvPr id="6051" name="Google Shape;6051;p86"/>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2" name="Google Shape;6052;p86"/>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3" name="Google Shape;6053;p86"/>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86"/>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86"/>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86"/>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7" name="Google Shape;6057;p86"/>
          <p:cNvGrpSpPr/>
          <p:nvPr/>
        </p:nvGrpSpPr>
        <p:grpSpPr>
          <a:xfrm>
            <a:off x="2912712" y="2287349"/>
            <a:ext cx="352349" cy="338760"/>
            <a:chOff x="3854700" y="249750"/>
            <a:chExt cx="500425" cy="481125"/>
          </a:xfrm>
        </p:grpSpPr>
        <p:sp>
          <p:nvSpPr>
            <p:cNvPr id="6058" name="Google Shape;6058;p86"/>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9" name="Google Shape;6059;p86"/>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86"/>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86"/>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2" name="Google Shape;6062;p86"/>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3" name="Google Shape;6063;p86"/>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4" name="Google Shape;6064;p86"/>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86"/>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6" name="Google Shape;6066;p86"/>
          <p:cNvGrpSpPr/>
          <p:nvPr/>
        </p:nvGrpSpPr>
        <p:grpSpPr>
          <a:xfrm>
            <a:off x="3330701" y="2287349"/>
            <a:ext cx="352349" cy="338760"/>
            <a:chOff x="4447550" y="249750"/>
            <a:chExt cx="500425" cy="481125"/>
          </a:xfrm>
        </p:grpSpPr>
        <p:sp>
          <p:nvSpPr>
            <p:cNvPr id="6067" name="Google Shape;6067;p86"/>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86"/>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9" name="Google Shape;6069;p86"/>
          <p:cNvGrpSpPr/>
          <p:nvPr/>
        </p:nvGrpSpPr>
        <p:grpSpPr>
          <a:xfrm>
            <a:off x="3759902" y="2287102"/>
            <a:ext cx="339253" cy="339253"/>
            <a:chOff x="5049725" y="249400"/>
            <a:chExt cx="481825" cy="481825"/>
          </a:xfrm>
        </p:grpSpPr>
        <p:sp>
          <p:nvSpPr>
            <p:cNvPr id="6070" name="Google Shape;6070;p86"/>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1" name="Google Shape;6071;p86"/>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2" name="Google Shape;6072;p86"/>
          <p:cNvGrpSpPr/>
          <p:nvPr/>
        </p:nvGrpSpPr>
        <p:grpSpPr>
          <a:xfrm>
            <a:off x="4173843" y="2287102"/>
            <a:ext cx="339253" cy="339253"/>
            <a:chOff x="5660400" y="238125"/>
            <a:chExt cx="481825" cy="481825"/>
          </a:xfrm>
        </p:grpSpPr>
        <p:sp>
          <p:nvSpPr>
            <p:cNvPr id="6073" name="Google Shape;6073;p86"/>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86"/>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5" name="Google Shape;6075;p86"/>
          <p:cNvGrpSpPr/>
          <p:nvPr/>
        </p:nvGrpSpPr>
        <p:grpSpPr>
          <a:xfrm>
            <a:off x="4590529" y="2287102"/>
            <a:ext cx="339253" cy="339253"/>
            <a:chOff x="6235400" y="249400"/>
            <a:chExt cx="481825" cy="481825"/>
          </a:xfrm>
        </p:grpSpPr>
        <p:sp>
          <p:nvSpPr>
            <p:cNvPr id="6076" name="Google Shape;6076;p86"/>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7" name="Google Shape;6077;p86"/>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8" name="Google Shape;6078;p86"/>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86"/>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86"/>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1" name="Google Shape;6081;p86"/>
          <p:cNvGrpSpPr/>
          <p:nvPr/>
        </p:nvGrpSpPr>
        <p:grpSpPr>
          <a:xfrm>
            <a:off x="828875" y="2731810"/>
            <a:ext cx="340204" cy="298116"/>
            <a:chOff x="899850" y="871450"/>
            <a:chExt cx="483175" cy="423400"/>
          </a:xfrm>
        </p:grpSpPr>
        <p:sp>
          <p:nvSpPr>
            <p:cNvPr id="6082" name="Google Shape;6082;p86"/>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86"/>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4" name="Google Shape;6084;p86"/>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5" name="Google Shape;6085;p86"/>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86" name="Google Shape;6086;p86"/>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87" name="Google Shape;6087;p86"/>
          <p:cNvGrpSpPr/>
          <p:nvPr/>
        </p:nvGrpSpPr>
        <p:grpSpPr>
          <a:xfrm>
            <a:off x="1660875" y="2711232"/>
            <a:ext cx="340573" cy="339271"/>
            <a:chOff x="2085450" y="842250"/>
            <a:chExt cx="483700" cy="481850"/>
          </a:xfrm>
        </p:grpSpPr>
        <p:sp>
          <p:nvSpPr>
            <p:cNvPr id="6088" name="Google Shape;6088;p86"/>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9" name="Google Shape;6089;p86"/>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86"/>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1" name="Google Shape;6091;p86"/>
          <p:cNvGrpSpPr/>
          <p:nvPr/>
        </p:nvGrpSpPr>
        <p:grpSpPr>
          <a:xfrm>
            <a:off x="2089443" y="2711241"/>
            <a:ext cx="339306" cy="339253"/>
            <a:chOff x="2685825" y="840375"/>
            <a:chExt cx="481900" cy="481825"/>
          </a:xfrm>
        </p:grpSpPr>
        <p:sp>
          <p:nvSpPr>
            <p:cNvPr id="6092" name="Google Shape;6092;p86"/>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3" name="Google Shape;6093;p86"/>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4" name="Google Shape;6094;p86"/>
          <p:cNvGrpSpPr/>
          <p:nvPr/>
        </p:nvGrpSpPr>
        <p:grpSpPr>
          <a:xfrm>
            <a:off x="2501104" y="2710924"/>
            <a:ext cx="350431" cy="339887"/>
            <a:chOff x="3270675" y="841800"/>
            <a:chExt cx="497700" cy="482725"/>
          </a:xfrm>
        </p:grpSpPr>
        <p:sp>
          <p:nvSpPr>
            <p:cNvPr id="6095" name="Google Shape;6095;p86"/>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86"/>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86"/>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98" name="Google Shape;6098;p86"/>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99" name="Google Shape;6099;p86"/>
          <p:cNvGrpSpPr/>
          <p:nvPr/>
        </p:nvGrpSpPr>
        <p:grpSpPr>
          <a:xfrm>
            <a:off x="3337249" y="2731783"/>
            <a:ext cx="339253" cy="298169"/>
            <a:chOff x="4467200" y="877100"/>
            <a:chExt cx="481825" cy="423475"/>
          </a:xfrm>
        </p:grpSpPr>
        <p:sp>
          <p:nvSpPr>
            <p:cNvPr id="6100" name="Google Shape;6100;p86"/>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86"/>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86"/>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86"/>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4" name="Google Shape;6104;p86"/>
          <p:cNvGrpSpPr/>
          <p:nvPr/>
        </p:nvGrpSpPr>
        <p:grpSpPr>
          <a:xfrm>
            <a:off x="3752140" y="2711232"/>
            <a:ext cx="354778" cy="339271"/>
            <a:chOff x="5045500" y="842250"/>
            <a:chExt cx="503875" cy="481850"/>
          </a:xfrm>
        </p:grpSpPr>
        <p:sp>
          <p:nvSpPr>
            <p:cNvPr id="6105" name="Google Shape;6105;p86"/>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6" name="Google Shape;6106;p86"/>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7" name="Google Shape;6107;p86"/>
          <p:cNvGrpSpPr/>
          <p:nvPr/>
        </p:nvGrpSpPr>
        <p:grpSpPr>
          <a:xfrm>
            <a:off x="4174987" y="2737451"/>
            <a:ext cx="336965" cy="286833"/>
            <a:chOff x="5645200" y="879425"/>
            <a:chExt cx="478575" cy="407375"/>
          </a:xfrm>
        </p:grpSpPr>
        <p:sp>
          <p:nvSpPr>
            <p:cNvPr id="6108" name="Google Shape;6108;p86"/>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9" name="Google Shape;6109;p86"/>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86"/>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86"/>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2" name="Google Shape;6112;p86"/>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3" name="Google Shape;6113;p86"/>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4" name="Google Shape;6114;p86"/>
          <p:cNvGrpSpPr/>
          <p:nvPr/>
        </p:nvGrpSpPr>
        <p:grpSpPr>
          <a:xfrm>
            <a:off x="4611062" y="2711241"/>
            <a:ext cx="298186" cy="339253"/>
            <a:chOff x="6264525" y="842250"/>
            <a:chExt cx="423500" cy="481825"/>
          </a:xfrm>
        </p:grpSpPr>
        <p:sp>
          <p:nvSpPr>
            <p:cNvPr id="6115" name="Google Shape;6115;p86"/>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86"/>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7" name="Google Shape;6117;p86"/>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8" name="Google Shape;6118;p86"/>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9" name="Google Shape;6119;p86"/>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0" name="Google Shape;6120;p86"/>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1" name="Google Shape;6121;p86"/>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2" name="Google Shape;6122;p86"/>
          <p:cNvGrpSpPr/>
          <p:nvPr/>
        </p:nvGrpSpPr>
        <p:grpSpPr>
          <a:xfrm>
            <a:off x="829350" y="3125895"/>
            <a:ext cx="339253" cy="339253"/>
            <a:chOff x="900750" y="1436075"/>
            <a:chExt cx="481825" cy="481825"/>
          </a:xfrm>
        </p:grpSpPr>
        <p:sp>
          <p:nvSpPr>
            <p:cNvPr id="6123" name="Google Shape;6123;p86"/>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4" name="Google Shape;6124;p86"/>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5" name="Google Shape;6125;p86"/>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6" name="Google Shape;6126;p86"/>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7" name="Google Shape;6127;p86"/>
          <p:cNvGrpSpPr/>
          <p:nvPr/>
        </p:nvGrpSpPr>
        <p:grpSpPr>
          <a:xfrm>
            <a:off x="1247198" y="3186183"/>
            <a:ext cx="339253" cy="218676"/>
            <a:chOff x="1492675" y="1520750"/>
            <a:chExt cx="481825" cy="310575"/>
          </a:xfrm>
        </p:grpSpPr>
        <p:sp>
          <p:nvSpPr>
            <p:cNvPr id="6128" name="Google Shape;6128;p86"/>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9" name="Google Shape;6129;p86"/>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0" name="Google Shape;6130;p86"/>
          <p:cNvGrpSpPr/>
          <p:nvPr/>
        </p:nvGrpSpPr>
        <p:grpSpPr>
          <a:xfrm>
            <a:off x="1654995" y="3125877"/>
            <a:ext cx="352332" cy="339288"/>
            <a:chOff x="2071000" y="1435025"/>
            <a:chExt cx="500400" cy="481875"/>
          </a:xfrm>
        </p:grpSpPr>
        <p:sp>
          <p:nvSpPr>
            <p:cNvPr id="6131" name="Google Shape;6131;p86"/>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86"/>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86"/>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4" name="Google Shape;6134;p86"/>
          <p:cNvGrpSpPr/>
          <p:nvPr/>
        </p:nvGrpSpPr>
        <p:grpSpPr>
          <a:xfrm>
            <a:off x="2083159" y="3146709"/>
            <a:ext cx="351874" cy="297623"/>
            <a:chOff x="2678350" y="1464650"/>
            <a:chExt cx="499750" cy="422700"/>
          </a:xfrm>
        </p:grpSpPr>
        <p:sp>
          <p:nvSpPr>
            <p:cNvPr id="6135" name="Google Shape;6135;p86"/>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6" name="Google Shape;6136;p86"/>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7" name="Google Shape;6137;p86"/>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8" name="Google Shape;6138;p86"/>
          <p:cNvGrpSpPr/>
          <p:nvPr/>
        </p:nvGrpSpPr>
        <p:grpSpPr>
          <a:xfrm>
            <a:off x="2506692" y="3125895"/>
            <a:ext cx="339253" cy="339253"/>
            <a:chOff x="3271200" y="1435075"/>
            <a:chExt cx="481825" cy="481825"/>
          </a:xfrm>
        </p:grpSpPr>
        <p:sp>
          <p:nvSpPr>
            <p:cNvPr id="6139" name="Google Shape;6139;p86"/>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0" name="Google Shape;6140;p86"/>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1" name="Google Shape;6141;p86"/>
          <p:cNvGrpSpPr/>
          <p:nvPr/>
        </p:nvGrpSpPr>
        <p:grpSpPr>
          <a:xfrm>
            <a:off x="2917165" y="3125877"/>
            <a:ext cx="343442" cy="339288"/>
            <a:chOff x="3858100" y="1435075"/>
            <a:chExt cx="487775" cy="481875"/>
          </a:xfrm>
        </p:grpSpPr>
        <p:sp>
          <p:nvSpPr>
            <p:cNvPr id="6142" name="Google Shape;6142;p86"/>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3" name="Google Shape;6143;p86"/>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86"/>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5" name="Google Shape;6145;p86"/>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6" name="Google Shape;6146;p86"/>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7" name="Google Shape;6147;p86"/>
          <p:cNvGrpSpPr/>
          <p:nvPr/>
        </p:nvGrpSpPr>
        <p:grpSpPr>
          <a:xfrm>
            <a:off x="3337249" y="3125895"/>
            <a:ext cx="339253" cy="339253"/>
            <a:chOff x="4456875" y="1435075"/>
            <a:chExt cx="481825" cy="481825"/>
          </a:xfrm>
        </p:grpSpPr>
        <p:sp>
          <p:nvSpPr>
            <p:cNvPr id="6148" name="Google Shape;6148;p86"/>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9" name="Google Shape;6149;p86"/>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0" name="Google Shape;6150;p86"/>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1" name="Google Shape;6151;p86"/>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86"/>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86"/>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86"/>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86"/>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6" name="Google Shape;6156;p86"/>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7" name="Google Shape;6157;p86"/>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8" name="Google Shape;6158;p86"/>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9" name="Google Shape;6159;p86"/>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86"/>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1" name="Google Shape;6161;p86"/>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2" name="Google Shape;6162;p86"/>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86"/>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4" name="Google Shape;6164;p86"/>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5" name="Google Shape;6165;p86"/>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6" name="Google Shape;6166;p86"/>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7" name="Google Shape;6167;p86"/>
          <p:cNvGrpSpPr/>
          <p:nvPr/>
        </p:nvGrpSpPr>
        <p:grpSpPr>
          <a:xfrm>
            <a:off x="3758239" y="3125886"/>
            <a:ext cx="342580" cy="339271"/>
            <a:chOff x="5049725" y="1435050"/>
            <a:chExt cx="486550" cy="481850"/>
          </a:xfrm>
        </p:grpSpPr>
        <p:sp>
          <p:nvSpPr>
            <p:cNvPr id="6168" name="Google Shape;6168;p86"/>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86"/>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86"/>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1" name="Google Shape;6171;p86"/>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2" name="Google Shape;6172;p86"/>
          <p:cNvGrpSpPr/>
          <p:nvPr/>
        </p:nvGrpSpPr>
        <p:grpSpPr>
          <a:xfrm>
            <a:off x="4173790" y="3125895"/>
            <a:ext cx="339359" cy="339253"/>
            <a:chOff x="5642475" y="1435075"/>
            <a:chExt cx="481975" cy="481825"/>
          </a:xfrm>
        </p:grpSpPr>
        <p:sp>
          <p:nvSpPr>
            <p:cNvPr id="6173" name="Google Shape;6173;p86"/>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86"/>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86"/>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6" name="Google Shape;6176;p86"/>
          <p:cNvGrpSpPr/>
          <p:nvPr/>
        </p:nvGrpSpPr>
        <p:grpSpPr>
          <a:xfrm>
            <a:off x="4588276" y="3125886"/>
            <a:ext cx="343759" cy="339271"/>
            <a:chOff x="6232000" y="1435050"/>
            <a:chExt cx="488225" cy="481850"/>
          </a:xfrm>
        </p:grpSpPr>
        <p:sp>
          <p:nvSpPr>
            <p:cNvPr id="6177" name="Google Shape;6177;p86"/>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86"/>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9" name="Google Shape;6179;p86"/>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0" name="Google Shape;6180;p86"/>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86"/>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2" name="Google Shape;6182;p86"/>
          <p:cNvGrpSpPr/>
          <p:nvPr/>
        </p:nvGrpSpPr>
        <p:grpSpPr>
          <a:xfrm>
            <a:off x="849012" y="3539545"/>
            <a:ext cx="299929" cy="337792"/>
            <a:chOff x="924450" y="2028975"/>
            <a:chExt cx="425975" cy="479750"/>
          </a:xfrm>
        </p:grpSpPr>
        <p:sp>
          <p:nvSpPr>
            <p:cNvPr id="6183" name="Google Shape;6183;p86"/>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4" name="Google Shape;6184;p86"/>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5" name="Google Shape;6185;p86"/>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6" name="Google Shape;6186;p86"/>
          <p:cNvGrpSpPr/>
          <p:nvPr/>
        </p:nvGrpSpPr>
        <p:grpSpPr>
          <a:xfrm>
            <a:off x="1661509" y="3559347"/>
            <a:ext cx="339306" cy="298186"/>
            <a:chOff x="2085450" y="2057100"/>
            <a:chExt cx="481900" cy="423500"/>
          </a:xfrm>
        </p:grpSpPr>
        <p:sp>
          <p:nvSpPr>
            <p:cNvPr id="6187" name="Google Shape;6187;p86"/>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8" name="Google Shape;6188;p86"/>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86"/>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0" name="Google Shape;6190;p86"/>
          <p:cNvGrpSpPr/>
          <p:nvPr/>
        </p:nvGrpSpPr>
        <p:grpSpPr>
          <a:xfrm>
            <a:off x="2089442" y="3582592"/>
            <a:ext cx="339306" cy="251698"/>
            <a:chOff x="2678275" y="2090100"/>
            <a:chExt cx="481900" cy="357475"/>
          </a:xfrm>
        </p:grpSpPr>
        <p:sp>
          <p:nvSpPr>
            <p:cNvPr id="6191" name="Google Shape;6191;p86"/>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2" name="Google Shape;6192;p86"/>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3" name="Google Shape;6193;p86"/>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86"/>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86"/>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6" name="Google Shape;6196;p86"/>
          <p:cNvGrpSpPr/>
          <p:nvPr/>
        </p:nvGrpSpPr>
        <p:grpSpPr>
          <a:xfrm>
            <a:off x="2566646" y="3594790"/>
            <a:ext cx="219345" cy="227301"/>
            <a:chOff x="3357325" y="2093500"/>
            <a:chExt cx="311525" cy="322825"/>
          </a:xfrm>
        </p:grpSpPr>
        <p:sp>
          <p:nvSpPr>
            <p:cNvPr id="6197" name="Google Shape;6197;p86"/>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8" name="Google Shape;6198;p86"/>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9" name="Google Shape;6199;p86"/>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00" name="Google Shape;6200;p86"/>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01" name="Google Shape;6201;p86"/>
          <p:cNvGrpSpPr/>
          <p:nvPr/>
        </p:nvGrpSpPr>
        <p:grpSpPr>
          <a:xfrm>
            <a:off x="3360836" y="3538814"/>
            <a:ext cx="292078" cy="339253"/>
            <a:chOff x="4492800" y="2027925"/>
            <a:chExt cx="414825" cy="481825"/>
          </a:xfrm>
        </p:grpSpPr>
        <p:sp>
          <p:nvSpPr>
            <p:cNvPr id="6202" name="Google Shape;6202;p86"/>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3" name="Google Shape;6203;p86"/>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4" name="Google Shape;6204;p86"/>
          <p:cNvGrpSpPr/>
          <p:nvPr/>
        </p:nvGrpSpPr>
        <p:grpSpPr>
          <a:xfrm>
            <a:off x="3759928" y="3538805"/>
            <a:ext cx="339200" cy="339271"/>
            <a:chOff x="5049725" y="2027900"/>
            <a:chExt cx="481750" cy="481850"/>
          </a:xfrm>
        </p:grpSpPr>
        <p:sp>
          <p:nvSpPr>
            <p:cNvPr id="6205" name="Google Shape;6205;p86"/>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6" name="Google Shape;6206;p86"/>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7" name="Google Shape;6207;p86"/>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8" name="Google Shape;6208;p86"/>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9" name="Google Shape;6209;p86"/>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0" name="Google Shape;6210;p86"/>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1" name="Google Shape;6211;p86"/>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2" name="Google Shape;6212;p86"/>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3" name="Google Shape;6213;p86"/>
          <p:cNvGrpSpPr/>
          <p:nvPr/>
        </p:nvGrpSpPr>
        <p:grpSpPr>
          <a:xfrm>
            <a:off x="4233524" y="3538893"/>
            <a:ext cx="219890" cy="339095"/>
            <a:chOff x="5726350" y="2028150"/>
            <a:chExt cx="312300" cy="481600"/>
          </a:xfrm>
        </p:grpSpPr>
        <p:sp>
          <p:nvSpPr>
            <p:cNvPr id="6214" name="Google Shape;6214;p86"/>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5" name="Google Shape;6215;p86"/>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6" name="Google Shape;6216;p86"/>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7" name="Google Shape;6217;p86"/>
          <p:cNvGrpSpPr/>
          <p:nvPr/>
        </p:nvGrpSpPr>
        <p:grpSpPr>
          <a:xfrm>
            <a:off x="4593715" y="3542000"/>
            <a:ext cx="332881" cy="332881"/>
            <a:chOff x="6239925" y="2032450"/>
            <a:chExt cx="472775" cy="472775"/>
          </a:xfrm>
        </p:grpSpPr>
        <p:sp>
          <p:nvSpPr>
            <p:cNvPr id="6218" name="Google Shape;6218;p86"/>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9" name="Google Shape;6219;p86"/>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0" name="Google Shape;6220;p86"/>
          <p:cNvGrpSpPr/>
          <p:nvPr/>
        </p:nvGrpSpPr>
        <p:grpSpPr>
          <a:xfrm>
            <a:off x="5042807" y="2364092"/>
            <a:ext cx="334641" cy="185425"/>
            <a:chOff x="903075" y="2730000"/>
            <a:chExt cx="475275" cy="263350"/>
          </a:xfrm>
        </p:grpSpPr>
        <p:sp>
          <p:nvSpPr>
            <p:cNvPr id="6221" name="Google Shape;6221;p86"/>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86"/>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3" name="Google Shape;6223;p86"/>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4" name="Google Shape;6224;p86"/>
          <p:cNvGrpSpPr/>
          <p:nvPr/>
        </p:nvGrpSpPr>
        <p:grpSpPr>
          <a:xfrm>
            <a:off x="1247198" y="3538814"/>
            <a:ext cx="339253" cy="339253"/>
            <a:chOff x="1492675" y="2027925"/>
            <a:chExt cx="481825" cy="481825"/>
          </a:xfrm>
        </p:grpSpPr>
        <p:sp>
          <p:nvSpPr>
            <p:cNvPr id="6225" name="Google Shape;6225;p86"/>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6" name="Google Shape;6226;p86"/>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7" name="Google Shape;6227;p86"/>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8" name="Google Shape;6228;p86"/>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86"/>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0" name="Google Shape;6230;p86"/>
          <p:cNvGrpSpPr/>
          <p:nvPr/>
        </p:nvGrpSpPr>
        <p:grpSpPr>
          <a:xfrm>
            <a:off x="5473575" y="2287178"/>
            <a:ext cx="339253" cy="339253"/>
            <a:chOff x="1492675" y="2620775"/>
            <a:chExt cx="481825" cy="481825"/>
          </a:xfrm>
        </p:grpSpPr>
        <p:sp>
          <p:nvSpPr>
            <p:cNvPr id="6231" name="Google Shape;6231;p86"/>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2" name="Google Shape;6232;p86"/>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33" name="Google Shape;6233;p86"/>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34" name="Google Shape;6234;p86"/>
          <p:cNvGrpSpPr/>
          <p:nvPr/>
        </p:nvGrpSpPr>
        <p:grpSpPr>
          <a:xfrm>
            <a:off x="6297328" y="2303161"/>
            <a:ext cx="333585" cy="307287"/>
            <a:chOff x="2682350" y="2643425"/>
            <a:chExt cx="473775" cy="436425"/>
          </a:xfrm>
        </p:grpSpPr>
        <p:sp>
          <p:nvSpPr>
            <p:cNvPr id="6235" name="Google Shape;6235;p86"/>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86"/>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7" name="Google Shape;6237;p86"/>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8" name="Google Shape;6238;p86"/>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9" name="Google Shape;6239;p86"/>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86"/>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86"/>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2" name="Google Shape;6242;p86"/>
          <p:cNvGrpSpPr/>
          <p:nvPr/>
        </p:nvGrpSpPr>
        <p:grpSpPr>
          <a:xfrm>
            <a:off x="6762818" y="2287178"/>
            <a:ext cx="238531" cy="339253"/>
            <a:chOff x="3342725" y="2620775"/>
            <a:chExt cx="338775" cy="481825"/>
          </a:xfrm>
        </p:grpSpPr>
        <p:sp>
          <p:nvSpPr>
            <p:cNvPr id="6243" name="Google Shape;6243;p86"/>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4" name="Google Shape;6244;p86"/>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5" name="Google Shape;6245;p86"/>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6" name="Google Shape;6246;p86"/>
          <p:cNvGrpSpPr/>
          <p:nvPr/>
        </p:nvGrpSpPr>
        <p:grpSpPr>
          <a:xfrm>
            <a:off x="7156568" y="2287178"/>
            <a:ext cx="278296" cy="339253"/>
            <a:chOff x="3907325" y="2620775"/>
            <a:chExt cx="395250" cy="481825"/>
          </a:xfrm>
        </p:grpSpPr>
        <p:sp>
          <p:nvSpPr>
            <p:cNvPr id="6247" name="Google Shape;6247;p86"/>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8" name="Google Shape;6248;p86"/>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9" name="Google Shape;6249;p86"/>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0" name="Google Shape;6250;p86"/>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1" name="Google Shape;6251;p86"/>
          <p:cNvGrpSpPr/>
          <p:nvPr/>
        </p:nvGrpSpPr>
        <p:grpSpPr>
          <a:xfrm>
            <a:off x="7549755" y="2297783"/>
            <a:ext cx="339253" cy="318042"/>
            <a:chOff x="4456875" y="2635825"/>
            <a:chExt cx="481825" cy="451700"/>
          </a:xfrm>
        </p:grpSpPr>
        <p:sp>
          <p:nvSpPr>
            <p:cNvPr id="6252" name="Google Shape;6252;p86"/>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3" name="Google Shape;6253;p86"/>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4" name="Google Shape;6254;p86"/>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5" name="Google Shape;6255;p86"/>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6" name="Google Shape;6256;p86"/>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7" name="Google Shape;6257;p86"/>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8" name="Google Shape;6258;p86"/>
          <p:cNvGrpSpPr/>
          <p:nvPr/>
        </p:nvGrpSpPr>
        <p:grpSpPr>
          <a:xfrm>
            <a:off x="7974679" y="2297783"/>
            <a:ext cx="339253" cy="318042"/>
            <a:chOff x="5049725" y="2635825"/>
            <a:chExt cx="481825" cy="451700"/>
          </a:xfrm>
        </p:grpSpPr>
        <p:sp>
          <p:nvSpPr>
            <p:cNvPr id="6259" name="Google Shape;6259;p86"/>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0" name="Google Shape;6260;p86"/>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1" name="Google Shape;6261;p86"/>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2" name="Google Shape;6262;p86"/>
          <p:cNvGrpSpPr/>
          <p:nvPr/>
        </p:nvGrpSpPr>
        <p:grpSpPr>
          <a:xfrm>
            <a:off x="2375386" y="3952243"/>
            <a:ext cx="338566" cy="338373"/>
            <a:chOff x="5643000" y="2621375"/>
            <a:chExt cx="480850" cy="480575"/>
          </a:xfrm>
        </p:grpSpPr>
        <p:sp>
          <p:nvSpPr>
            <p:cNvPr id="6263" name="Google Shape;6263;p86"/>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4" name="Google Shape;6264;p86"/>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5" name="Google Shape;6265;p86"/>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6" name="Google Shape;6266;p86"/>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7" name="Google Shape;6267;p86"/>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8" name="Google Shape;6268;p86"/>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9" name="Google Shape;6269;p86"/>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0" name="Google Shape;6270;p86"/>
          <p:cNvGrpSpPr/>
          <p:nvPr/>
        </p:nvGrpSpPr>
        <p:grpSpPr>
          <a:xfrm>
            <a:off x="4192782" y="3951803"/>
            <a:ext cx="339359" cy="339253"/>
            <a:chOff x="6235250" y="2620775"/>
            <a:chExt cx="481975" cy="481825"/>
          </a:xfrm>
        </p:grpSpPr>
        <p:sp>
          <p:nvSpPr>
            <p:cNvPr id="6271" name="Google Shape;6271;p86"/>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2" name="Google Shape;6272;p86"/>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3" name="Google Shape;6273;p86"/>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4" name="Google Shape;6274;p86"/>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5" name="Google Shape;6275;p86"/>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76" name="Google Shape;6276;p86"/>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77" name="Google Shape;6277;p86"/>
          <p:cNvGrpSpPr/>
          <p:nvPr/>
        </p:nvGrpSpPr>
        <p:grpSpPr>
          <a:xfrm>
            <a:off x="5472652" y="2711317"/>
            <a:ext cx="341101" cy="339253"/>
            <a:chOff x="1535000" y="3223325"/>
            <a:chExt cx="484450" cy="481825"/>
          </a:xfrm>
        </p:grpSpPr>
        <p:sp>
          <p:nvSpPr>
            <p:cNvPr id="6278" name="Google Shape;6278;p86"/>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9" name="Google Shape;6279;p86"/>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0" name="Google Shape;6280;p86"/>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1" name="Google Shape;6281;p86"/>
          <p:cNvGrpSpPr/>
          <p:nvPr/>
        </p:nvGrpSpPr>
        <p:grpSpPr>
          <a:xfrm>
            <a:off x="5880219" y="2746618"/>
            <a:ext cx="339253" cy="268649"/>
            <a:chOff x="2085525" y="3263750"/>
            <a:chExt cx="481825" cy="381550"/>
          </a:xfrm>
        </p:grpSpPr>
        <p:sp>
          <p:nvSpPr>
            <p:cNvPr id="6282" name="Google Shape;6282;p86"/>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3" name="Google Shape;6283;p86"/>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84" name="Google Shape;6284;p86"/>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85" name="Google Shape;6285;p86"/>
          <p:cNvGrpSpPr/>
          <p:nvPr/>
        </p:nvGrpSpPr>
        <p:grpSpPr>
          <a:xfrm>
            <a:off x="6711982" y="2711308"/>
            <a:ext cx="340204" cy="339271"/>
            <a:chOff x="3270450" y="3213625"/>
            <a:chExt cx="483175" cy="481850"/>
          </a:xfrm>
        </p:grpSpPr>
        <p:sp>
          <p:nvSpPr>
            <p:cNvPr id="6286" name="Google Shape;6286;p86"/>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7" name="Google Shape;6287;p86"/>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8" name="Google Shape;6288;p86"/>
          <p:cNvGrpSpPr/>
          <p:nvPr/>
        </p:nvGrpSpPr>
        <p:grpSpPr>
          <a:xfrm>
            <a:off x="7211250" y="2711317"/>
            <a:ext cx="168931" cy="339253"/>
            <a:chOff x="3984950" y="3213600"/>
            <a:chExt cx="239925" cy="481825"/>
          </a:xfrm>
        </p:grpSpPr>
        <p:sp>
          <p:nvSpPr>
            <p:cNvPr id="6289" name="Google Shape;6289;p86"/>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0" name="Google Shape;6290;p86"/>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91" name="Google Shape;6291;p86"/>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2" name="Google Shape;6292;p86"/>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93" name="Google Shape;6293;p86"/>
          <p:cNvGrpSpPr/>
          <p:nvPr/>
        </p:nvGrpSpPr>
        <p:grpSpPr>
          <a:xfrm>
            <a:off x="1874281" y="3981487"/>
            <a:ext cx="355218" cy="279880"/>
            <a:chOff x="5629975" y="3255775"/>
            <a:chExt cx="504500" cy="397500"/>
          </a:xfrm>
        </p:grpSpPr>
        <p:sp>
          <p:nvSpPr>
            <p:cNvPr id="6294" name="Google Shape;6294;p86"/>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5" name="Google Shape;6295;p86"/>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6" name="Google Shape;6296;p86"/>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7" name="Google Shape;6297;p86"/>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8" name="Google Shape;6298;p86"/>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9" name="Google Shape;6299;p86"/>
          <p:cNvGrpSpPr/>
          <p:nvPr/>
        </p:nvGrpSpPr>
        <p:grpSpPr>
          <a:xfrm>
            <a:off x="3755839" y="3981593"/>
            <a:ext cx="340256" cy="279669"/>
            <a:chOff x="6234950" y="3255925"/>
            <a:chExt cx="483250" cy="397200"/>
          </a:xfrm>
        </p:grpSpPr>
        <p:sp>
          <p:nvSpPr>
            <p:cNvPr id="6300" name="Google Shape;6300;p86"/>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1" name="Google Shape;6301;p86"/>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2" name="Google Shape;6302;p86"/>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3" name="Google Shape;6303;p86"/>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4" name="Google Shape;6304;p86"/>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5" name="Google Shape;6305;p86"/>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6" name="Google Shape;6306;p86"/>
          <p:cNvGrpSpPr/>
          <p:nvPr/>
        </p:nvGrpSpPr>
        <p:grpSpPr>
          <a:xfrm>
            <a:off x="5051107" y="3125970"/>
            <a:ext cx="318042" cy="339253"/>
            <a:chOff x="914900" y="3806450"/>
            <a:chExt cx="451700" cy="481825"/>
          </a:xfrm>
        </p:grpSpPr>
        <p:sp>
          <p:nvSpPr>
            <p:cNvPr id="6307" name="Google Shape;6307;p86"/>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8" name="Google Shape;6308;p86"/>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9" name="Google Shape;6309;p86"/>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0" name="Google Shape;6310;p86"/>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1" name="Google Shape;6311;p86"/>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2" name="Google Shape;6312;p86"/>
          <p:cNvGrpSpPr/>
          <p:nvPr/>
        </p:nvGrpSpPr>
        <p:grpSpPr>
          <a:xfrm>
            <a:off x="5470028" y="3125785"/>
            <a:ext cx="346347" cy="339623"/>
            <a:chOff x="1490050" y="3805975"/>
            <a:chExt cx="491900" cy="482350"/>
          </a:xfrm>
        </p:grpSpPr>
        <p:sp>
          <p:nvSpPr>
            <p:cNvPr id="6313" name="Google Shape;6313;p86"/>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4" name="Google Shape;6314;p86"/>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5" name="Google Shape;6315;p86"/>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6" name="Google Shape;6316;p86"/>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7" name="Google Shape;6317;p86"/>
          <p:cNvGrpSpPr/>
          <p:nvPr/>
        </p:nvGrpSpPr>
        <p:grpSpPr>
          <a:xfrm>
            <a:off x="5893896" y="3125970"/>
            <a:ext cx="311899" cy="339253"/>
            <a:chOff x="2104275" y="3806450"/>
            <a:chExt cx="442975" cy="481825"/>
          </a:xfrm>
        </p:grpSpPr>
        <p:sp>
          <p:nvSpPr>
            <p:cNvPr id="6318" name="Google Shape;6318;p86"/>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9" name="Google Shape;6319;p86"/>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0" name="Google Shape;6320;p86"/>
          <p:cNvGrpSpPr/>
          <p:nvPr/>
        </p:nvGrpSpPr>
        <p:grpSpPr>
          <a:xfrm>
            <a:off x="6317413" y="3125970"/>
            <a:ext cx="293416" cy="339253"/>
            <a:chOff x="2710875" y="3806450"/>
            <a:chExt cx="416725" cy="481825"/>
          </a:xfrm>
        </p:grpSpPr>
        <p:sp>
          <p:nvSpPr>
            <p:cNvPr id="6321" name="Google Shape;6321;p86"/>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2" name="Google Shape;6322;p86"/>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3" name="Google Shape;6323;p86"/>
          <p:cNvGrpSpPr/>
          <p:nvPr/>
        </p:nvGrpSpPr>
        <p:grpSpPr>
          <a:xfrm>
            <a:off x="6712457" y="3166412"/>
            <a:ext cx="339253" cy="258369"/>
            <a:chOff x="3271200" y="3863875"/>
            <a:chExt cx="481825" cy="366950"/>
          </a:xfrm>
        </p:grpSpPr>
        <p:sp>
          <p:nvSpPr>
            <p:cNvPr id="6324" name="Google Shape;6324;p86"/>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5" name="Google Shape;6325;p86"/>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6" name="Google Shape;6326;p86"/>
          <p:cNvGrpSpPr/>
          <p:nvPr/>
        </p:nvGrpSpPr>
        <p:grpSpPr>
          <a:xfrm>
            <a:off x="7147952" y="3126199"/>
            <a:ext cx="295528" cy="338795"/>
            <a:chOff x="3895050" y="3806775"/>
            <a:chExt cx="419725" cy="481175"/>
          </a:xfrm>
        </p:grpSpPr>
        <p:sp>
          <p:nvSpPr>
            <p:cNvPr id="6327" name="Google Shape;6327;p86"/>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8" name="Google Shape;6328;p86"/>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9" name="Google Shape;6329;p86"/>
          <p:cNvGrpSpPr/>
          <p:nvPr/>
        </p:nvGrpSpPr>
        <p:grpSpPr>
          <a:xfrm>
            <a:off x="7551234" y="3125979"/>
            <a:ext cx="336296" cy="339235"/>
            <a:chOff x="4464775" y="3806475"/>
            <a:chExt cx="477625" cy="481800"/>
          </a:xfrm>
        </p:grpSpPr>
        <p:sp>
          <p:nvSpPr>
            <p:cNvPr id="6330" name="Google Shape;6330;p86"/>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1" name="Google Shape;6331;p86"/>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2" name="Google Shape;6332;p86"/>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3" name="Google Shape;6333;p86"/>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4" name="Google Shape;6334;p86"/>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5" name="Google Shape;6335;p86"/>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6" name="Google Shape;6336;p86"/>
          <p:cNvGrpSpPr/>
          <p:nvPr/>
        </p:nvGrpSpPr>
        <p:grpSpPr>
          <a:xfrm>
            <a:off x="7974679" y="3125970"/>
            <a:ext cx="339253" cy="339253"/>
            <a:chOff x="5049725" y="3806450"/>
            <a:chExt cx="481825" cy="481825"/>
          </a:xfrm>
        </p:grpSpPr>
        <p:sp>
          <p:nvSpPr>
            <p:cNvPr id="6337" name="Google Shape;6337;p86"/>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8" name="Google Shape;6338;p86"/>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9" name="Google Shape;6339;p86"/>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0" name="Google Shape;6340;p86"/>
          <p:cNvGrpSpPr/>
          <p:nvPr/>
        </p:nvGrpSpPr>
        <p:grpSpPr>
          <a:xfrm>
            <a:off x="1461983" y="3951798"/>
            <a:ext cx="339253" cy="339253"/>
            <a:chOff x="5651375" y="3806450"/>
            <a:chExt cx="481825" cy="481825"/>
          </a:xfrm>
        </p:grpSpPr>
        <p:sp>
          <p:nvSpPr>
            <p:cNvPr id="6341" name="Google Shape;6341;p86"/>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2" name="Google Shape;6342;p86"/>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3" name="Google Shape;6343;p86"/>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4" name="Google Shape;6344;p86"/>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5" name="Google Shape;6345;p86"/>
          <p:cNvGrpSpPr/>
          <p:nvPr/>
        </p:nvGrpSpPr>
        <p:grpSpPr>
          <a:xfrm>
            <a:off x="3360663" y="3953787"/>
            <a:ext cx="298503" cy="335275"/>
            <a:chOff x="6264300" y="3809300"/>
            <a:chExt cx="423950" cy="476175"/>
          </a:xfrm>
        </p:grpSpPr>
        <p:sp>
          <p:nvSpPr>
            <p:cNvPr id="6346" name="Google Shape;6346;p86"/>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7" name="Google Shape;6347;p86"/>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8" name="Google Shape;6348;p86"/>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9" name="Google Shape;6349;p86"/>
          <p:cNvGrpSpPr/>
          <p:nvPr/>
        </p:nvGrpSpPr>
        <p:grpSpPr>
          <a:xfrm>
            <a:off x="5039841" y="3538881"/>
            <a:ext cx="340573" cy="339271"/>
            <a:chOff x="898875" y="4399275"/>
            <a:chExt cx="483700" cy="481850"/>
          </a:xfrm>
        </p:grpSpPr>
        <p:sp>
          <p:nvSpPr>
            <p:cNvPr id="6350" name="Google Shape;6350;p86"/>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1" name="Google Shape;6351;p86"/>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2" name="Google Shape;6352;p86"/>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3" name="Google Shape;6353;p86"/>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4" name="Google Shape;6354;p86"/>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5" name="Google Shape;6355;p86"/>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6" name="Google Shape;6356;p86"/>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7" name="Google Shape;6357;p86"/>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8" name="Google Shape;6358;p86"/>
          <p:cNvGrpSpPr/>
          <p:nvPr/>
        </p:nvGrpSpPr>
        <p:grpSpPr>
          <a:xfrm>
            <a:off x="5473575" y="3554133"/>
            <a:ext cx="339253" cy="308765"/>
            <a:chOff x="1492675" y="4420975"/>
            <a:chExt cx="481825" cy="438525"/>
          </a:xfrm>
        </p:grpSpPr>
        <p:sp>
          <p:nvSpPr>
            <p:cNvPr id="6359" name="Google Shape;6359;p86"/>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0" name="Google Shape;6360;p86"/>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1" name="Google Shape;6361;p86"/>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2" name="Google Shape;6362;p86"/>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3" name="Google Shape;6363;p86"/>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4" name="Google Shape;6364;p86"/>
          <p:cNvGrpSpPr/>
          <p:nvPr/>
        </p:nvGrpSpPr>
        <p:grpSpPr>
          <a:xfrm>
            <a:off x="5878556" y="3539558"/>
            <a:ext cx="342580" cy="337915"/>
            <a:chOff x="2084100" y="4400250"/>
            <a:chExt cx="486550" cy="479925"/>
          </a:xfrm>
        </p:grpSpPr>
        <p:sp>
          <p:nvSpPr>
            <p:cNvPr id="6365" name="Google Shape;6365;p86"/>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6" name="Google Shape;6366;p86"/>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7" name="Google Shape;6367;p86"/>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8" name="Google Shape;6368;p86"/>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9" name="Google Shape;6369;p86"/>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0" name="Google Shape;6370;p86"/>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71" name="Google Shape;6371;p86"/>
          <p:cNvGrpSpPr/>
          <p:nvPr/>
        </p:nvGrpSpPr>
        <p:grpSpPr>
          <a:xfrm>
            <a:off x="6315036" y="3538907"/>
            <a:ext cx="298169" cy="339218"/>
            <a:chOff x="2707950" y="4399325"/>
            <a:chExt cx="423475" cy="481775"/>
          </a:xfrm>
        </p:grpSpPr>
        <p:sp>
          <p:nvSpPr>
            <p:cNvPr id="6372" name="Google Shape;6372;p86"/>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3" name="Google Shape;6373;p86"/>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4" name="Google Shape;6374;p86"/>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5" name="Google Shape;6375;p86"/>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6" name="Google Shape;6376;p86"/>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7" name="Google Shape;6377;p86"/>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8" name="Google Shape;6378;p86"/>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9" name="Google Shape;6379;p86"/>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0" name="Google Shape;6380;p86"/>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1" name="Google Shape;6381;p86"/>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2" name="Google Shape;6382;p86"/>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3" name="Google Shape;6383;p86"/>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4" name="Google Shape;6384;p86"/>
          <p:cNvGrpSpPr/>
          <p:nvPr/>
        </p:nvGrpSpPr>
        <p:grpSpPr>
          <a:xfrm>
            <a:off x="6744555" y="3538881"/>
            <a:ext cx="275057" cy="339271"/>
            <a:chOff x="3330525" y="4399275"/>
            <a:chExt cx="390650" cy="481850"/>
          </a:xfrm>
        </p:grpSpPr>
        <p:sp>
          <p:nvSpPr>
            <p:cNvPr id="6385" name="Google Shape;6385;p86"/>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6" name="Google Shape;6386;p86"/>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7" name="Google Shape;6387;p86"/>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8" name="Google Shape;6388;p86"/>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9" name="Google Shape;6389;p86"/>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0" name="Google Shape;6390;p86"/>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1" name="Google Shape;6391;p86"/>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2" name="Google Shape;6392;p86"/>
          <p:cNvGrpSpPr/>
          <p:nvPr/>
        </p:nvGrpSpPr>
        <p:grpSpPr>
          <a:xfrm>
            <a:off x="7169084" y="3538890"/>
            <a:ext cx="253265" cy="339253"/>
            <a:chOff x="3938800" y="4399275"/>
            <a:chExt cx="359700" cy="481825"/>
          </a:xfrm>
        </p:grpSpPr>
        <p:sp>
          <p:nvSpPr>
            <p:cNvPr id="6393" name="Google Shape;6393;p86"/>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4" name="Google Shape;6394;p86"/>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5" name="Google Shape;6395;p86"/>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6" name="Google Shape;6396;p86"/>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7" name="Google Shape;6397;p86"/>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8" name="Google Shape;6398;p86"/>
          <p:cNvGrpSpPr/>
          <p:nvPr/>
        </p:nvGrpSpPr>
        <p:grpSpPr>
          <a:xfrm>
            <a:off x="7639862" y="3538890"/>
            <a:ext cx="159039" cy="339253"/>
            <a:chOff x="4584850" y="4399275"/>
            <a:chExt cx="225875" cy="481825"/>
          </a:xfrm>
        </p:grpSpPr>
        <p:sp>
          <p:nvSpPr>
            <p:cNvPr id="6399" name="Google Shape;6399;p86"/>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0" name="Google Shape;6400;p86"/>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01" name="Google Shape;6401;p86"/>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02" name="Google Shape;6402;p86"/>
          <p:cNvGrpSpPr/>
          <p:nvPr/>
        </p:nvGrpSpPr>
        <p:grpSpPr>
          <a:xfrm>
            <a:off x="1049680" y="3951795"/>
            <a:ext cx="339253" cy="339253"/>
            <a:chOff x="5642550" y="4399275"/>
            <a:chExt cx="481825" cy="481825"/>
          </a:xfrm>
        </p:grpSpPr>
        <p:sp>
          <p:nvSpPr>
            <p:cNvPr id="6403" name="Google Shape;6403;p86"/>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4" name="Google Shape;6404;p86"/>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05" name="Google Shape;6405;p86"/>
          <p:cNvGrpSpPr/>
          <p:nvPr/>
        </p:nvGrpSpPr>
        <p:grpSpPr>
          <a:xfrm>
            <a:off x="2859815" y="3963703"/>
            <a:ext cx="363316" cy="315437"/>
            <a:chOff x="6218300" y="4416175"/>
            <a:chExt cx="516000" cy="448000"/>
          </a:xfrm>
        </p:grpSpPr>
        <p:sp>
          <p:nvSpPr>
            <p:cNvPr id="6406" name="Google Shape;6406;p86"/>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7" name="Google Shape;6407;p86"/>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8" name="Google Shape;6408;p86"/>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09" name="Google Shape;6409;p86"/>
          <p:cNvGrpSpPr/>
          <p:nvPr/>
        </p:nvGrpSpPr>
        <p:grpSpPr>
          <a:xfrm>
            <a:off x="5918879" y="3951792"/>
            <a:ext cx="339253" cy="339253"/>
            <a:chOff x="899850" y="4992125"/>
            <a:chExt cx="481825" cy="481825"/>
          </a:xfrm>
        </p:grpSpPr>
        <p:sp>
          <p:nvSpPr>
            <p:cNvPr id="6410" name="Google Shape;6410;p86"/>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1" name="Google Shape;6411;p86"/>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2" name="Google Shape;6412;p86"/>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3" name="Google Shape;6413;p86"/>
          <p:cNvGrpSpPr/>
          <p:nvPr/>
        </p:nvGrpSpPr>
        <p:grpSpPr>
          <a:xfrm>
            <a:off x="5461708" y="3951792"/>
            <a:ext cx="339253" cy="339253"/>
            <a:chOff x="1492675" y="4992125"/>
            <a:chExt cx="481825" cy="481825"/>
          </a:xfrm>
        </p:grpSpPr>
        <p:sp>
          <p:nvSpPr>
            <p:cNvPr id="6414" name="Google Shape;6414;p86"/>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5" name="Google Shape;6415;p86"/>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6" name="Google Shape;6416;p86"/>
          <p:cNvGrpSpPr/>
          <p:nvPr/>
        </p:nvGrpSpPr>
        <p:grpSpPr>
          <a:xfrm>
            <a:off x="5004462" y="3951792"/>
            <a:ext cx="339253" cy="339253"/>
            <a:chOff x="2085525" y="4992125"/>
            <a:chExt cx="481825" cy="481825"/>
          </a:xfrm>
        </p:grpSpPr>
        <p:sp>
          <p:nvSpPr>
            <p:cNvPr id="6417" name="Google Shape;6417;p86"/>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8" name="Google Shape;6418;p86"/>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9" name="Google Shape;6419;p86"/>
          <p:cNvGrpSpPr/>
          <p:nvPr/>
        </p:nvGrpSpPr>
        <p:grpSpPr>
          <a:xfrm>
            <a:off x="6833221" y="3951792"/>
            <a:ext cx="339253" cy="339253"/>
            <a:chOff x="2678350" y="4992125"/>
            <a:chExt cx="481825" cy="481825"/>
          </a:xfrm>
        </p:grpSpPr>
        <p:sp>
          <p:nvSpPr>
            <p:cNvPr id="6420" name="Google Shape;6420;p86"/>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1" name="Google Shape;6421;p86"/>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2" name="Google Shape;6422;p86"/>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3" name="Google Shape;6423;p86"/>
          <p:cNvGrpSpPr/>
          <p:nvPr/>
        </p:nvGrpSpPr>
        <p:grpSpPr>
          <a:xfrm>
            <a:off x="4628816" y="3951792"/>
            <a:ext cx="339253" cy="339253"/>
            <a:chOff x="3271200" y="4992125"/>
            <a:chExt cx="481825" cy="481825"/>
          </a:xfrm>
        </p:grpSpPr>
        <p:sp>
          <p:nvSpPr>
            <p:cNvPr id="6424" name="Google Shape;6424;p86"/>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5" name="Google Shape;6425;p86"/>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6" name="Google Shape;6426;p86"/>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7" name="Google Shape;6427;p86"/>
          <p:cNvGrpSpPr/>
          <p:nvPr/>
        </p:nvGrpSpPr>
        <p:grpSpPr>
          <a:xfrm>
            <a:off x="7290263" y="3952822"/>
            <a:ext cx="339411" cy="337193"/>
            <a:chOff x="3863900" y="4993625"/>
            <a:chExt cx="482050" cy="478900"/>
          </a:xfrm>
        </p:grpSpPr>
        <p:sp>
          <p:nvSpPr>
            <p:cNvPr id="6428" name="Google Shape;6428;p86"/>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9" name="Google Shape;6429;p86"/>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0" name="Google Shape;6430;p86"/>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1" name="Google Shape;6431;p86"/>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2" name="Google Shape;6432;p86"/>
          <p:cNvGrpSpPr/>
          <p:nvPr/>
        </p:nvGrpSpPr>
        <p:grpSpPr>
          <a:xfrm>
            <a:off x="7747437" y="3952822"/>
            <a:ext cx="339411" cy="337193"/>
            <a:chOff x="4456725" y="4993625"/>
            <a:chExt cx="482050" cy="478900"/>
          </a:xfrm>
        </p:grpSpPr>
        <p:sp>
          <p:nvSpPr>
            <p:cNvPr id="6433" name="Google Shape;6433;p86"/>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4" name="Google Shape;6434;p86"/>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5" name="Google Shape;6435;p86"/>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6" name="Google Shape;6436;p86"/>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7" name="Google Shape;6437;p86"/>
          <p:cNvGrpSpPr/>
          <p:nvPr/>
        </p:nvGrpSpPr>
        <p:grpSpPr>
          <a:xfrm>
            <a:off x="6376030" y="3952813"/>
            <a:ext cx="339411" cy="337211"/>
            <a:chOff x="5049575" y="4993600"/>
            <a:chExt cx="482050" cy="478925"/>
          </a:xfrm>
        </p:grpSpPr>
        <p:sp>
          <p:nvSpPr>
            <p:cNvPr id="6438" name="Google Shape;6438;p86"/>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9" name="Google Shape;6439;p86"/>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0" name="Google Shape;6440;p86"/>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1" name="Google Shape;6441;p86"/>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42" name="Google Shape;6442;p86"/>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6443" name="Google Shape;6443;p86"/>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...and our sets of editable icons</a:t>
            </a:r>
            <a:endParaRPr sz="24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4"/>
          <p:cNvSpPr txBox="1">
            <a:spLocks noGrp="1"/>
          </p:cNvSpPr>
          <p:nvPr>
            <p:ph type="title"/>
          </p:nvPr>
        </p:nvSpPr>
        <p:spPr>
          <a:xfrm>
            <a:off x="783310" y="667879"/>
            <a:ext cx="4675470" cy="40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THE PROBLEM</a:t>
            </a:r>
            <a:endParaRPr dirty="0"/>
          </a:p>
        </p:txBody>
      </p:sp>
      <p:sp>
        <p:nvSpPr>
          <p:cNvPr id="384" name="Google Shape;384;p44"/>
          <p:cNvSpPr txBox="1">
            <a:spLocks noGrp="1"/>
          </p:cNvSpPr>
          <p:nvPr>
            <p:ph type="subTitle" idx="1"/>
          </p:nvPr>
        </p:nvSpPr>
        <p:spPr>
          <a:xfrm>
            <a:off x="782859" y="1163532"/>
            <a:ext cx="4676759" cy="1766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600" dirty="0"/>
              <a:t>Some commonly seen issues are:</a:t>
            </a:r>
          </a:p>
          <a:p>
            <a:pPr marL="0" lvl="0" indent="0" algn="l" rtl="0">
              <a:spcBef>
                <a:spcPts val="0"/>
              </a:spcBef>
              <a:spcAft>
                <a:spcPts val="0"/>
              </a:spcAft>
              <a:buNone/>
            </a:pPr>
            <a:r>
              <a:rPr lang="en-US" sz="1600" dirty="0"/>
              <a:t>	</a:t>
            </a:r>
          </a:p>
          <a:p>
            <a:pPr marL="285750" lvl="0" indent="-285750" algn="l" rtl="0">
              <a:spcBef>
                <a:spcPts val="0"/>
              </a:spcBef>
              <a:spcAft>
                <a:spcPts val="0"/>
              </a:spcAft>
              <a:buFont typeface="Wingdings" panose="05000000000000000000" pitchFamily="2" charset="2"/>
              <a:buChar char="q"/>
            </a:pPr>
            <a:r>
              <a:rPr lang="en-US" sz="1600" dirty="0"/>
              <a:t>Steps and curbs that block a person with mobility impairment from entering a building or using a sidewalk. </a:t>
            </a:r>
          </a:p>
          <a:p>
            <a:pPr marL="285750" lvl="0" indent="-285750" algn="l" rtl="0">
              <a:spcBef>
                <a:spcPts val="0"/>
              </a:spcBef>
              <a:spcAft>
                <a:spcPts val="0"/>
              </a:spcAft>
              <a:buFont typeface="Wingdings" panose="05000000000000000000" pitchFamily="2" charset="2"/>
              <a:buChar char="q"/>
            </a:pPr>
            <a:r>
              <a:rPr lang="en-US" sz="1600" dirty="0"/>
              <a:t>Absence of a weight scale that accommodates wheelchairs or others who have difficulty stepping up.</a:t>
            </a:r>
          </a:p>
          <a:p>
            <a:pPr marL="285750" lvl="0" indent="-285750" algn="l" rtl="0">
              <a:spcBef>
                <a:spcPts val="0"/>
              </a:spcBef>
              <a:spcAft>
                <a:spcPts val="0"/>
              </a:spcAft>
              <a:buFont typeface="Wingdings" panose="05000000000000000000" pitchFamily="2" charset="2"/>
              <a:buChar char="q"/>
            </a:pPr>
            <a:r>
              <a:rPr lang="en-US" sz="1600" dirty="0"/>
              <a:t>Lack of access to accessible or convenient transportation for people who are not able to drive because of vision or cognitive impairments. </a:t>
            </a:r>
          </a:p>
          <a:p>
            <a:pPr marL="285750" lvl="0" indent="-285750" algn="l" rtl="0">
              <a:spcBef>
                <a:spcPts val="0"/>
              </a:spcBef>
              <a:spcAft>
                <a:spcPts val="0"/>
              </a:spcAft>
              <a:buFont typeface="Wingdings" panose="05000000000000000000" pitchFamily="2" charset="2"/>
              <a:buChar char="q"/>
            </a:pPr>
            <a:r>
              <a:rPr lang="en-US" sz="1600" dirty="0"/>
              <a:t>Public transportation that may be unavailable or at inconvenient distances or locations.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47"/>
        <p:cNvGrpSpPr/>
        <p:nvPr/>
      </p:nvGrpSpPr>
      <p:grpSpPr>
        <a:xfrm>
          <a:off x="0" y="0"/>
          <a:ext cx="0" cy="0"/>
          <a:chOff x="0" y="0"/>
          <a:chExt cx="0" cy="0"/>
        </a:xfrm>
      </p:grpSpPr>
      <p:grpSp>
        <p:nvGrpSpPr>
          <p:cNvPr id="6448" name="Google Shape;6448;p87"/>
          <p:cNvGrpSpPr/>
          <p:nvPr/>
        </p:nvGrpSpPr>
        <p:grpSpPr>
          <a:xfrm>
            <a:off x="876361" y="1308054"/>
            <a:ext cx="322099" cy="370529"/>
            <a:chOff x="-42971725" y="3217825"/>
            <a:chExt cx="275675" cy="317125"/>
          </a:xfrm>
        </p:grpSpPr>
        <p:sp>
          <p:nvSpPr>
            <p:cNvPr id="6449" name="Google Shape;6449;p87"/>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7"/>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87"/>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2" name="Google Shape;6452;p87"/>
          <p:cNvGrpSpPr/>
          <p:nvPr/>
        </p:nvGrpSpPr>
        <p:grpSpPr>
          <a:xfrm>
            <a:off x="848276" y="1776710"/>
            <a:ext cx="378270" cy="337551"/>
            <a:chOff x="-42996150" y="3612600"/>
            <a:chExt cx="323750" cy="288900"/>
          </a:xfrm>
        </p:grpSpPr>
        <p:sp>
          <p:nvSpPr>
            <p:cNvPr id="6453" name="Google Shape;6453;p87"/>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87"/>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87"/>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6" name="Google Shape;6456;p87"/>
          <p:cNvGrpSpPr/>
          <p:nvPr/>
        </p:nvGrpSpPr>
        <p:grpSpPr>
          <a:xfrm>
            <a:off x="851036" y="2186080"/>
            <a:ext cx="372749" cy="370909"/>
            <a:chOff x="-42994575" y="3950300"/>
            <a:chExt cx="319025" cy="317450"/>
          </a:xfrm>
        </p:grpSpPr>
        <p:sp>
          <p:nvSpPr>
            <p:cNvPr id="6457" name="Google Shape;6457;p87"/>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87"/>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7"/>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0" name="Google Shape;6460;p87"/>
          <p:cNvGrpSpPr/>
          <p:nvPr/>
        </p:nvGrpSpPr>
        <p:grpSpPr>
          <a:xfrm>
            <a:off x="3004431" y="1332912"/>
            <a:ext cx="371785" cy="370879"/>
            <a:chOff x="-41111350" y="3239100"/>
            <a:chExt cx="318200" cy="317425"/>
          </a:xfrm>
        </p:grpSpPr>
        <p:sp>
          <p:nvSpPr>
            <p:cNvPr id="6461" name="Google Shape;6461;p87"/>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87"/>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7"/>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7"/>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87"/>
          <p:cNvGrpSpPr/>
          <p:nvPr/>
        </p:nvGrpSpPr>
        <p:grpSpPr>
          <a:xfrm>
            <a:off x="3000751" y="1768444"/>
            <a:ext cx="379146" cy="370967"/>
            <a:chOff x="-41117650" y="3605525"/>
            <a:chExt cx="324500" cy="317500"/>
          </a:xfrm>
        </p:grpSpPr>
        <p:sp>
          <p:nvSpPr>
            <p:cNvPr id="6466" name="Google Shape;6466;p87"/>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7"/>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87"/>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9" name="Google Shape;6469;p87"/>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0" name="Google Shape;6470;p87"/>
          <p:cNvGrpSpPr/>
          <p:nvPr/>
        </p:nvGrpSpPr>
        <p:grpSpPr>
          <a:xfrm>
            <a:off x="1827005" y="2659967"/>
            <a:ext cx="216271" cy="371814"/>
            <a:chOff x="-39205300" y="3220175"/>
            <a:chExt cx="185100" cy="318225"/>
          </a:xfrm>
        </p:grpSpPr>
        <p:sp>
          <p:nvSpPr>
            <p:cNvPr id="6471" name="Google Shape;6471;p87"/>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87"/>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3" name="Google Shape;6473;p87"/>
          <p:cNvGrpSpPr/>
          <p:nvPr/>
        </p:nvGrpSpPr>
        <p:grpSpPr>
          <a:xfrm>
            <a:off x="1792533" y="3120038"/>
            <a:ext cx="300016" cy="369273"/>
            <a:chOff x="-39248625" y="3588600"/>
            <a:chExt cx="256775" cy="316050"/>
          </a:xfrm>
        </p:grpSpPr>
        <p:sp>
          <p:nvSpPr>
            <p:cNvPr id="6474" name="Google Shape;6474;p87"/>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87"/>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6" name="Google Shape;6476;p87"/>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7"/>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8" name="Google Shape;6478;p87"/>
          <p:cNvGrpSpPr/>
          <p:nvPr/>
        </p:nvGrpSpPr>
        <p:grpSpPr>
          <a:xfrm>
            <a:off x="1243246" y="1308054"/>
            <a:ext cx="429504" cy="370879"/>
            <a:chOff x="-42651700" y="3217825"/>
            <a:chExt cx="367600" cy="317425"/>
          </a:xfrm>
        </p:grpSpPr>
        <p:sp>
          <p:nvSpPr>
            <p:cNvPr id="6479" name="Google Shape;6479;p87"/>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87"/>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87"/>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7"/>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3" name="Google Shape;6483;p87"/>
          <p:cNvGrpSpPr/>
          <p:nvPr/>
        </p:nvGrpSpPr>
        <p:grpSpPr>
          <a:xfrm>
            <a:off x="1278678" y="1747704"/>
            <a:ext cx="358640" cy="363226"/>
            <a:chOff x="-42617300" y="3587775"/>
            <a:chExt cx="306950" cy="310875"/>
          </a:xfrm>
        </p:grpSpPr>
        <p:sp>
          <p:nvSpPr>
            <p:cNvPr id="6484" name="Google Shape;6484;p87"/>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7"/>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6" name="Google Shape;6486;p87"/>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7" name="Google Shape;6487;p87"/>
          <p:cNvGrpSpPr/>
          <p:nvPr/>
        </p:nvGrpSpPr>
        <p:grpSpPr>
          <a:xfrm>
            <a:off x="3450506" y="1332445"/>
            <a:ext cx="376926" cy="370324"/>
            <a:chOff x="-40748275" y="3238700"/>
            <a:chExt cx="322600" cy="316950"/>
          </a:xfrm>
        </p:grpSpPr>
        <p:sp>
          <p:nvSpPr>
            <p:cNvPr id="6488" name="Google Shape;6488;p87"/>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7"/>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7"/>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87"/>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87"/>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87"/>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4" name="Google Shape;6494;p87"/>
          <p:cNvGrpSpPr/>
          <p:nvPr/>
        </p:nvGrpSpPr>
        <p:grpSpPr>
          <a:xfrm>
            <a:off x="3453062" y="1800429"/>
            <a:ext cx="371814" cy="338690"/>
            <a:chOff x="-40745125" y="3632900"/>
            <a:chExt cx="318225" cy="289875"/>
          </a:xfrm>
        </p:grpSpPr>
        <p:sp>
          <p:nvSpPr>
            <p:cNvPr id="6495" name="Google Shape;6495;p87"/>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87"/>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7"/>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7"/>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87"/>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87"/>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87"/>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2" name="Google Shape;6502;p87"/>
          <p:cNvGrpSpPr/>
          <p:nvPr/>
        </p:nvGrpSpPr>
        <p:grpSpPr>
          <a:xfrm>
            <a:off x="3457209" y="2211639"/>
            <a:ext cx="363518" cy="370178"/>
            <a:chOff x="-40742750" y="3972175"/>
            <a:chExt cx="311125" cy="316825"/>
          </a:xfrm>
        </p:grpSpPr>
        <p:sp>
          <p:nvSpPr>
            <p:cNvPr id="6503" name="Google Shape;6503;p87"/>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7"/>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87"/>
          <p:cNvGrpSpPr/>
          <p:nvPr/>
        </p:nvGrpSpPr>
        <p:grpSpPr>
          <a:xfrm>
            <a:off x="2239871" y="2661807"/>
            <a:ext cx="266892" cy="369974"/>
            <a:chOff x="-38860325" y="3221750"/>
            <a:chExt cx="228425" cy="316650"/>
          </a:xfrm>
        </p:grpSpPr>
        <p:sp>
          <p:nvSpPr>
            <p:cNvPr id="6506" name="Google Shape;6506;p87"/>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7"/>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87"/>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87"/>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0" name="Google Shape;6510;p87"/>
          <p:cNvGrpSpPr/>
          <p:nvPr/>
        </p:nvGrpSpPr>
        <p:grpSpPr>
          <a:xfrm>
            <a:off x="2190678" y="3123864"/>
            <a:ext cx="380081" cy="367111"/>
            <a:chOff x="-38905225" y="3591875"/>
            <a:chExt cx="325300" cy="314200"/>
          </a:xfrm>
        </p:grpSpPr>
        <p:sp>
          <p:nvSpPr>
            <p:cNvPr id="6511" name="Google Shape;6511;p87"/>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87"/>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7"/>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4" name="Google Shape;6514;p87"/>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5" name="Google Shape;6515;p87"/>
          <p:cNvGrpSpPr/>
          <p:nvPr/>
        </p:nvGrpSpPr>
        <p:grpSpPr>
          <a:xfrm>
            <a:off x="3997427" y="3108944"/>
            <a:ext cx="290815" cy="369740"/>
            <a:chOff x="-37370925" y="3579105"/>
            <a:chExt cx="248900" cy="316450"/>
          </a:xfrm>
        </p:grpSpPr>
        <p:sp>
          <p:nvSpPr>
            <p:cNvPr id="6516" name="Google Shape;6516;p87"/>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87"/>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8" name="Google Shape;6518;p87"/>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7"/>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0" name="Google Shape;6520;p87"/>
          <p:cNvGrpSpPr/>
          <p:nvPr/>
        </p:nvGrpSpPr>
        <p:grpSpPr>
          <a:xfrm>
            <a:off x="1690803" y="2187015"/>
            <a:ext cx="371814" cy="369974"/>
            <a:chOff x="-42259725" y="3951100"/>
            <a:chExt cx="318225" cy="316650"/>
          </a:xfrm>
        </p:grpSpPr>
        <p:sp>
          <p:nvSpPr>
            <p:cNvPr id="6521" name="Google Shape;6521;p87"/>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7"/>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87"/>
          <p:cNvGrpSpPr/>
          <p:nvPr/>
        </p:nvGrpSpPr>
        <p:grpSpPr>
          <a:xfrm>
            <a:off x="3889164" y="1366036"/>
            <a:ext cx="370879" cy="337755"/>
            <a:chOff x="-40378075" y="3267450"/>
            <a:chExt cx="317425" cy="289075"/>
          </a:xfrm>
        </p:grpSpPr>
        <p:sp>
          <p:nvSpPr>
            <p:cNvPr id="6524" name="Google Shape;6524;p87"/>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87"/>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7"/>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7"/>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8" name="Google Shape;6528;p87"/>
          <p:cNvGrpSpPr/>
          <p:nvPr/>
        </p:nvGrpSpPr>
        <p:grpSpPr>
          <a:xfrm>
            <a:off x="3892830" y="1767304"/>
            <a:ext cx="363548" cy="369974"/>
            <a:chOff x="-40372575" y="3604550"/>
            <a:chExt cx="311150" cy="316650"/>
          </a:xfrm>
        </p:grpSpPr>
        <p:sp>
          <p:nvSpPr>
            <p:cNvPr id="6529" name="Google Shape;6529;p87"/>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7"/>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7"/>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2" name="Google Shape;6532;p87"/>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3" name="Google Shape;6533;p87"/>
          <p:cNvGrpSpPr/>
          <p:nvPr/>
        </p:nvGrpSpPr>
        <p:grpSpPr>
          <a:xfrm>
            <a:off x="2616780" y="2659967"/>
            <a:ext cx="399038" cy="372165"/>
            <a:chOff x="-38542250" y="3220175"/>
            <a:chExt cx="341525" cy="318525"/>
          </a:xfrm>
        </p:grpSpPr>
        <p:sp>
          <p:nvSpPr>
            <p:cNvPr id="6534" name="Google Shape;6534;p87"/>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7"/>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7"/>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87"/>
          <p:cNvGrpSpPr/>
          <p:nvPr/>
        </p:nvGrpSpPr>
        <p:grpSpPr>
          <a:xfrm>
            <a:off x="2638712" y="3119337"/>
            <a:ext cx="369974" cy="369068"/>
            <a:chOff x="-38537400" y="3588000"/>
            <a:chExt cx="316650" cy="315875"/>
          </a:xfrm>
        </p:grpSpPr>
        <p:sp>
          <p:nvSpPr>
            <p:cNvPr id="6538" name="Google Shape;6538;p87"/>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87"/>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7"/>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7"/>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2" name="Google Shape;6542;p87"/>
          <p:cNvGrpSpPr/>
          <p:nvPr/>
        </p:nvGrpSpPr>
        <p:grpSpPr>
          <a:xfrm>
            <a:off x="2637792" y="3576866"/>
            <a:ext cx="371814" cy="369974"/>
            <a:chOff x="-38538975" y="3954250"/>
            <a:chExt cx="318225" cy="316650"/>
          </a:xfrm>
        </p:grpSpPr>
        <p:sp>
          <p:nvSpPr>
            <p:cNvPr id="6543" name="Google Shape;6543;p87"/>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87"/>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5" name="Google Shape;6545;p87"/>
          <p:cNvGrpSpPr/>
          <p:nvPr/>
        </p:nvGrpSpPr>
        <p:grpSpPr>
          <a:xfrm>
            <a:off x="3955104" y="3571793"/>
            <a:ext cx="375465" cy="371814"/>
            <a:chOff x="-37385100" y="3949908"/>
            <a:chExt cx="321350" cy="318225"/>
          </a:xfrm>
        </p:grpSpPr>
        <p:sp>
          <p:nvSpPr>
            <p:cNvPr id="6546" name="Google Shape;6546;p87"/>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87"/>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87"/>
          <p:cNvGrpSpPr/>
          <p:nvPr/>
        </p:nvGrpSpPr>
        <p:grpSpPr>
          <a:xfrm>
            <a:off x="2130763" y="1307353"/>
            <a:ext cx="370909" cy="370675"/>
            <a:chOff x="-41895050" y="3217225"/>
            <a:chExt cx="317450" cy="317250"/>
          </a:xfrm>
        </p:grpSpPr>
        <p:sp>
          <p:nvSpPr>
            <p:cNvPr id="6549" name="Google Shape;6549;p87"/>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87"/>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87"/>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7"/>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87"/>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4" name="Google Shape;6554;p87"/>
          <p:cNvGrpSpPr/>
          <p:nvPr/>
        </p:nvGrpSpPr>
        <p:grpSpPr>
          <a:xfrm>
            <a:off x="2130310" y="1744287"/>
            <a:ext cx="371814" cy="369974"/>
            <a:chOff x="-41893475" y="3584850"/>
            <a:chExt cx="318225" cy="316650"/>
          </a:xfrm>
        </p:grpSpPr>
        <p:sp>
          <p:nvSpPr>
            <p:cNvPr id="6555" name="Google Shape;6555;p87"/>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7"/>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7"/>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87"/>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9" name="Google Shape;6559;p87"/>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7"/>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1" name="Google Shape;6561;p87"/>
          <p:cNvGrpSpPr/>
          <p:nvPr/>
        </p:nvGrpSpPr>
        <p:grpSpPr>
          <a:xfrm>
            <a:off x="900338" y="3139579"/>
            <a:ext cx="337522" cy="370909"/>
            <a:chOff x="-39998250" y="3605325"/>
            <a:chExt cx="288875" cy="317450"/>
          </a:xfrm>
        </p:grpSpPr>
        <p:sp>
          <p:nvSpPr>
            <p:cNvPr id="6562" name="Google Shape;6562;p87"/>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87"/>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4" name="Google Shape;6564;p87"/>
          <p:cNvGrpSpPr/>
          <p:nvPr/>
        </p:nvGrpSpPr>
        <p:grpSpPr>
          <a:xfrm>
            <a:off x="884112" y="3598043"/>
            <a:ext cx="369974" cy="369945"/>
            <a:chOff x="-40011050" y="3972375"/>
            <a:chExt cx="316650" cy="316625"/>
          </a:xfrm>
        </p:grpSpPr>
        <p:sp>
          <p:nvSpPr>
            <p:cNvPr id="6565" name="Google Shape;6565;p87"/>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7"/>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7" name="Google Shape;6567;p87"/>
          <p:cNvGrpSpPr/>
          <p:nvPr/>
        </p:nvGrpSpPr>
        <p:grpSpPr>
          <a:xfrm>
            <a:off x="3116043" y="2662742"/>
            <a:ext cx="266921" cy="369039"/>
            <a:chOff x="-38129425" y="3222550"/>
            <a:chExt cx="228450" cy="315850"/>
          </a:xfrm>
        </p:grpSpPr>
        <p:sp>
          <p:nvSpPr>
            <p:cNvPr id="6568" name="Google Shape;6568;p87"/>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87"/>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0" name="Google Shape;6570;p87"/>
          <p:cNvGrpSpPr/>
          <p:nvPr/>
        </p:nvGrpSpPr>
        <p:grpSpPr>
          <a:xfrm>
            <a:off x="3071012" y="3119337"/>
            <a:ext cx="371785" cy="369974"/>
            <a:chOff x="-38172725" y="3588000"/>
            <a:chExt cx="318200" cy="316650"/>
          </a:xfrm>
        </p:grpSpPr>
        <p:sp>
          <p:nvSpPr>
            <p:cNvPr id="6571" name="Google Shape;6571;p87"/>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87"/>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87"/>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7"/>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7"/>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87"/>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7"/>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7"/>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9" name="Google Shape;6579;p87"/>
          <p:cNvGrpSpPr/>
          <p:nvPr/>
        </p:nvGrpSpPr>
        <p:grpSpPr>
          <a:xfrm>
            <a:off x="3146914" y="3577772"/>
            <a:ext cx="219981" cy="369974"/>
            <a:chOff x="-38109725" y="3955025"/>
            <a:chExt cx="188275" cy="316650"/>
          </a:xfrm>
        </p:grpSpPr>
        <p:sp>
          <p:nvSpPr>
            <p:cNvPr id="6580" name="Google Shape;6580;p87"/>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7"/>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2" name="Google Shape;6582;p87"/>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3" name="Google Shape;6583;p87"/>
          <p:cNvGrpSpPr/>
          <p:nvPr/>
        </p:nvGrpSpPr>
        <p:grpSpPr>
          <a:xfrm>
            <a:off x="2562313" y="1309193"/>
            <a:ext cx="373654" cy="369068"/>
            <a:chOff x="-41530375" y="3218800"/>
            <a:chExt cx="319800" cy="315875"/>
          </a:xfrm>
        </p:grpSpPr>
        <p:sp>
          <p:nvSpPr>
            <p:cNvPr id="6584" name="Google Shape;6584;p87"/>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7"/>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87"/>
          <p:cNvGrpSpPr/>
          <p:nvPr/>
        </p:nvGrpSpPr>
        <p:grpSpPr>
          <a:xfrm>
            <a:off x="2564607" y="1824351"/>
            <a:ext cx="369068" cy="289004"/>
            <a:chOff x="-41526450" y="3653375"/>
            <a:chExt cx="315875" cy="247350"/>
          </a:xfrm>
        </p:grpSpPr>
        <p:sp>
          <p:nvSpPr>
            <p:cNvPr id="6587" name="Google Shape;6587;p87"/>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87"/>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9" name="Google Shape;6589;p87"/>
          <p:cNvGrpSpPr/>
          <p:nvPr/>
        </p:nvGrpSpPr>
        <p:grpSpPr>
          <a:xfrm>
            <a:off x="2565994" y="2187015"/>
            <a:ext cx="366293" cy="369974"/>
            <a:chOff x="-41526450" y="3951100"/>
            <a:chExt cx="313500" cy="316650"/>
          </a:xfrm>
        </p:grpSpPr>
        <p:sp>
          <p:nvSpPr>
            <p:cNvPr id="6590" name="Google Shape;6590;p87"/>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87"/>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87"/>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3" name="Google Shape;6593;p87"/>
          <p:cNvGrpSpPr/>
          <p:nvPr/>
        </p:nvGrpSpPr>
        <p:grpSpPr>
          <a:xfrm>
            <a:off x="1331249" y="2681144"/>
            <a:ext cx="339595" cy="371814"/>
            <a:chOff x="-39625900" y="3238300"/>
            <a:chExt cx="290650" cy="318225"/>
          </a:xfrm>
        </p:grpSpPr>
        <p:sp>
          <p:nvSpPr>
            <p:cNvPr id="6594" name="Google Shape;6594;p87"/>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87"/>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6" name="Google Shape;6596;p87"/>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7" name="Google Shape;6597;p87"/>
          <p:cNvGrpSpPr/>
          <p:nvPr/>
        </p:nvGrpSpPr>
        <p:grpSpPr>
          <a:xfrm>
            <a:off x="1325300" y="3597605"/>
            <a:ext cx="366293" cy="370441"/>
            <a:chOff x="-39647175" y="3972000"/>
            <a:chExt cx="313500" cy="317050"/>
          </a:xfrm>
        </p:grpSpPr>
        <p:sp>
          <p:nvSpPr>
            <p:cNvPr id="6598" name="Google Shape;6598;p87"/>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87"/>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87"/>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1" name="Google Shape;6601;p87"/>
          <p:cNvGrpSpPr/>
          <p:nvPr/>
        </p:nvGrpSpPr>
        <p:grpSpPr>
          <a:xfrm>
            <a:off x="3494427" y="2661603"/>
            <a:ext cx="375495" cy="370879"/>
            <a:chOff x="-37808850" y="3221575"/>
            <a:chExt cx="321375" cy="317425"/>
          </a:xfrm>
        </p:grpSpPr>
        <p:sp>
          <p:nvSpPr>
            <p:cNvPr id="6602" name="Google Shape;6602;p87"/>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7"/>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4" name="Google Shape;6604;p87"/>
          <p:cNvGrpSpPr/>
          <p:nvPr/>
        </p:nvGrpSpPr>
        <p:grpSpPr>
          <a:xfrm>
            <a:off x="3503201" y="3183634"/>
            <a:ext cx="372749" cy="241158"/>
            <a:chOff x="-37806500" y="3643030"/>
            <a:chExt cx="319025" cy="206400"/>
          </a:xfrm>
        </p:grpSpPr>
        <p:sp>
          <p:nvSpPr>
            <p:cNvPr id="6605" name="Google Shape;6605;p87"/>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87"/>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7" name="Google Shape;6607;p87"/>
          <p:cNvGrpSpPr/>
          <p:nvPr/>
        </p:nvGrpSpPr>
        <p:grpSpPr>
          <a:xfrm>
            <a:off x="3505508" y="3575931"/>
            <a:ext cx="368134" cy="371814"/>
            <a:chOff x="-37804925" y="3953450"/>
            <a:chExt cx="315075" cy="318225"/>
          </a:xfrm>
        </p:grpSpPr>
        <p:sp>
          <p:nvSpPr>
            <p:cNvPr id="6608" name="Google Shape;6608;p87"/>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87"/>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7"/>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1" name="Google Shape;6611;p87"/>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2" name="Google Shape;6612;p87"/>
          <p:cNvGrpSpPr/>
          <p:nvPr/>
        </p:nvGrpSpPr>
        <p:grpSpPr>
          <a:xfrm>
            <a:off x="4860977" y="1328538"/>
            <a:ext cx="355663" cy="308725"/>
            <a:chOff x="-28462125" y="3199700"/>
            <a:chExt cx="298550" cy="259150"/>
          </a:xfrm>
        </p:grpSpPr>
        <p:sp>
          <p:nvSpPr>
            <p:cNvPr id="6613" name="Google Shape;6613;p87"/>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87"/>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87"/>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6" name="Google Shape;6616;p87"/>
          <p:cNvGrpSpPr/>
          <p:nvPr/>
        </p:nvGrpSpPr>
        <p:grpSpPr>
          <a:xfrm>
            <a:off x="4861930" y="1763228"/>
            <a:ext cx="353757" cy="352833"/>
            <a:chOff x="-28461325" y="3545475"/>
            <a:chExt cx="296950" cy="296175"/>
          </a:xfrm>
        </p:grpSpPr>
        <p:sp>
          <p:nvSpPr>
            <p:cNvPr id="6617" name="Google Shape;6617;p87"/>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87"/>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87"/>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87"/>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7"/>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87"/>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3" name="Google Shape;6623;p87"/>
          <p:cNvGrpSpPr/>
          <p:nvPr/>
        </p:nvGrpSpPr>
        <p:grpSpPr>
          <a:xfrm>
            <a:off x="4858162" y="2213272"/>
            <a:ext cx="361292" cy="352803"/>
            <a:chOff x="-28463700" y="3914875"/>
            <a:chExt cx="303275" cy="296150"/>
          </a:xfrm>
        </p:grpSpPr>
        <p:sp>
          <p:nvSpPr>
            <p:cNvPr id="6624" name="Google Shape;6624;p87"/>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7"/>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6" name="Google Shape;6626;p87"/>
          <p:cNvGrpSpPr/>
          <p:nvPr/>
        </p:nvGrpSpPr>
        <p:grpSpPr>
          <a:xfrm>
            <a:off x="7092947" y="1369355"/>
            <a:ext cx="351880" cy="227092"/>
            <a:chOff x="-26573400" y="3224125"/>
            <a:chExt cx="295375" cy="190625"/>
          </a:xfrm>
        </p:grpSpPr>
        <p:sp>
          <p:nvSpPr>
            <p:cNvPr id="6627" name="Google Shape;6627;p87"/>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7"/>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9" name="Google Shape;6629;p87"/>
          <p:cNvGrpSpPr/>
          <p:nvPr/>
        </p:nvGrpSpPr>
        <p:grpSpPr>
          <a:xfrm>
            <a:off x="7092947" y="1763690"/>
            <a:ext cx="351880" cy="351910"/>
            <a:chOff x="-26573400" y="3546250"/>
            <a:chExt cx="295375" cy="295400"/>
          </a:xfrm>
        </p:grpSpPr>
        <p:sp>
          <p:nvSpPr>
            <p:cNvPr id="6630" name="Google Shape;6630;p87"/>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7"/>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7"/>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87"/>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87"/>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87"/>
          <p:cNvGrpSpPr/>
          <p:nvPr/>
        </p:nvGrpSpPr>
        <p:grpSpPr>
          <a:xfrm>
            <a:off x="7081228" y="2213599"/>
            <a:ext cx="375319" cy="352148"/>
            <a:chOff x="-26583625" y="3917025"/>
            <a:chExt cx="315050" cy="295600"/>
          </a:xfrm>
        </p:grpSpPr>
        <p:sp>
          <p:nvSpPr>
            <p:cNvPr id="6636" name="Google Shape;6636;p87"/>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7"/>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7"/>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87"/>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0" name="Google Shape;6640;p87"/>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1" name="Google Shape;6641;p87"/>
          <p:cNvGrpSpPr/>
          <p:nvPr/>
        </p:nvGrpSpPr>
        <p:grpSpPr>
          <a:xfrm>
            <a:off x="5779742" y="3172629"/>
            <a:ext cx="289039" cy="352833"/>
            <a:chOff x="-24694925" y="3518700"/>
            <a:chExt cx="242625" cy="296175"/>
          </a:xfrm>
        </p:grpSpPr>
        <p:sp>
          <p:nvSpPr>
            <p:cNvPr id="6642" name="Google Shape;6642;p87"/>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87"/>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87"/>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7"/>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6" name="Google Shape;6646;p87"/>
          <p:cNvGrpSpPr/>
          <p:nvPr/>
        </p:nvGrpSpPr>
        <p:grpSpPr>
          <a:xfrm>
            <a:off x="5779280" y="3622657"/>
            <a:ext cx="289962" cy="352833"/>
            <a:chOff x="-24709100" y="3888875"/>
            <a:chExt cx="243400" cy="296175"/>
          </a:xfrm>
        </p:grpSpPr>
        <p:sp>
          <p:nvSpPr>
            <p:cNvPr id="6647" name="Google Shape;6647;p87"/>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87"/>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7"/>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0" name="Google Shape;6650;p87"/>
          <p:cNvGrpSpPr/>
          <p:nvPr/>
        </p:nvGrpSpPr>
        <p:grpSpPr>
          <a:xfrm>
            <a:off x="7979280" y="2695320"/>
            <a:ext cx="356556" cy="349557"/>
            <a:chOff x="-22863675" y="3131775"/>
            <a:chExt cx="299300" cy="293425"/>
          </a:xfrm>
        </p:grpSpPr>
        <p:sp>
          <p:nvSpPr>
            <p:cNvPr id="6651" name="Google Shape;6651;p87"/>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87"/>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7"/>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4" name="Google Shape;6654;p87"/>
          <p:cNvGrpSpPr/>
          <p:nvPr/>
        </p:nvGrpSpPr>
        <p:grpSpPr>
          <a:xfrm>
            <a:off x="5322144" y="1306499"/>
            <a:ext cx="310602" cy="352803"/>
            <a:chOff x="-28069875" y="3175300"/>
            <a:chExt cx="260725" cy="296150"/>
          </a:xfrm>
        </p:grpSpPr>
        <p:sp>
          <p:nvSpPr>
            <p:cNvPr id="6655" name="Google Shape;6655;p87"/>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87"/>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87"/>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7"/>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87"/>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87"/>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7"/>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87"/>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87"/>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4" name="Google Shape;6664;p87"/>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5" name="Google Shape;6665;p87"/>
          <p:cNvGrpSpPr/>
          <p:nvPr/>
        </p:nvGrpSpPr>
        <p:grpSpPr>
          <a:xfrm>
            <a:off x="5363423" y="2213733"/>
            <a:ext cx="228045" cy="351880"/>
            <a:chOff x="-28032075" y="3916450"/>
            <a:chExt cx="191425" cy="295375"/>
          </a:xfrm>
        </p:grpSpPr>
        <p:sp>
          <p:nvSpPr>
            <p:cNvPr id="6666" name="Google Shape;6666;p87"/>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7"/>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87"/>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9" name="Google Shape;6669;p87"/>
          <p:cNvGrpSpPr/>
          <p:nvPr/>
        </p:nvGrpSpPr>
        <p:grpSpPr>
          <a:xfrm>
            <a:off x="7528769" y="1306484"/>
            <a:ext cx="352833" cy="352833"/>
            <a:chOff x="-26201650" y="3176075"/>
            <a:chExt cx="296175" cy="296175"/>
          </a:xfrm>
        </p:grpSpPr>
        <p:sp>
          <p:nvSpPr>
            <p:cNvPr id="6670" name="Google Shape;6670;p87"/>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87"/>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2" name="Google Shape;6672;p87"/>
          <p:cNvGrpSpPr/>
          <p:nvPr/>
        </p:nvGrpSpPr>
        <p:grpSpPr>
          <a:xfrm>
            <a:off x="7528293" y="1763705"/>
            <a:ext cx="353786" cy="351880"/>
            <a:chOff x="-26204800" y="3547050"/>
            <a:chExt cx="296975" cy="295375"/>
          </a:xfrm>
        </p:grpSpPr>
        <p:sp>
          <p:nvSpPr>
            <p:cNvPr id="6673" name="Google Shape;6673;p87"/>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7"/>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5" name="Google Shape;6675;p87"/>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6" name="Google Shape;6676;p87"/>
          <p:cNvGrpSpPr/>
          <p:nvPr/>
        </p:nvGrpSpPr>
        <p:grpSpPr>
          <a:xfrm>
            <a:off x="6199548" y="2693683"/>
            <a:ext cx="345328" cy="352833"/>
            <a:chOff x="-24353875" y="3147725"/>
            <a:chExt cx="289875" cy="296175"/>
          </a:xfrm>
        </p:grpSpPr>
        <p:sp>
          <p:nvSpPr>
            <p:cNvPr id="6677" name="Google Shape;6677;p87"/>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87"/>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87"/>
          <p:cNvGrpSpPr/>
          <p:nvPr/>
        </p:nvGrpSpPr>
        <p:grpSpPr>
          <a:xfrm>
            <a:off x="6207530" y="3173090"/>
            <a:ext cx="329365" cy="351910"/>
            <a:chOff x="-24344425" y="3519475"/>
            <a:chExt cx="276475" cy="295400"/>
          </a:xfrm>
        </p:grpSpPr>
        <p:sp>
          <p:nvSpPr>
            <p:cNvPr id="6680" name="Google Shape;6680;p87"/>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7"/>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2" name="Google Shape;6682;p87"/>
          <p:cNvGrpSpPr/>
          <p:nvPr/>
        </p:nvGrpSpPr>
        <p:grpSpPr>
          <a:xfrm>
            <a:off x="6197210" y="3625010"/>
            <a:ext cx="350004" cy="348128"/>
            <a:chOff x="-24353075" y="3891250"/>
            <a:chExt cx="293800" cy="292225"/>
          </a:xfrm>
        </p:grpSpPr>
        <p:sp>
          <p:nvSpPr>
            <p:cNvPr id="6683" name="Google Shape;6683;p87"/>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87"/>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5" name="Google Shape;6685;p87"/>
          <p:cNvGrpSpPr/>
          <p:nvPr/>
        </p:nvGrpSpPr>
        <p:grpSpPr>
          <a:xfrm>
            <a:off x="7980681" y="3173313"/>
            <a:ext cx="353757" cy="351463"/>
            <a:chOff x="-22845575" y="3504075"/>
            <a:chExt cx="296950" cy="295025"/>
          </a:xfrm>
        </p:grpSpPr>
        <p:sp>
          <p:nvSpPr>
            <p:cNvPr id="6686" name="Google Shape;6686;p87"/>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87"/>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8" name="Google Shape;6688;p87"/>
          <p:cNvGrpSpPr/>
          <p:nvPr/>
        </p:nvGrpSpPr>
        <p:grpSpPr>
          <a:xfrm>
            <a:off x="5773862" y="1306961"/>
            <a:ext cx="299344" cy="351880"/>
            <a:chOff x="-27691025" y="3175300"/>
            <a:chExt cx="251275" cy="295375"/>
          </a:xfrm>
        </p:grpSpPr>
        <p:sp>
          <p:nvSpPr>
            <p:cNvPr id="6689" name="Google Shape;6689;p87"/>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87"/>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87"/>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87"/>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3" name="Google Shape;6693;p87"/>
          <p:cNvGrpSpPr/>
          <p:nvPr/>
        </p:nvGrpSpPr>
        <p:grpSpPr>
          <a:xfrm>
            <a:off x="5746179" y="1825637"/>
            <a:ext cx="354710" cy="228015"/>
            <a:chOff x="-27721750" y="3598250"/>
            <a:chExt cx="297750" cy="191400"/>
          </a:xfrm>
        </p:grpSpPr>
        <p:sp>
          <p:nvSpPr>
            <p:cNvPr id="6694" name="Google Shape;6694;p87"/>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87"/>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6" name="Google Shape;6696;p87"/>
          <p:cNvGrpSpPr/>
          <p:nvPr/>
        </p:nvGrpSpPr>
        <p:grpSpPr>
          <a:xfrm>
            <a:off x="5747579" y="2219183"/>
            <a:ext cx="351910" cy="340980"/>
            <a:chOff x="-27719400" y="3925600"/>
            <a:chExt cx="295400" cy="286225"/>
          </a:xfrm>
        </p:grpSpPr>
        <p:sp>
          <p:nvSpPr>
            <p:cNvPr id="6697" name="Google Shape;6697;p87"/>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87"/>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9" name="Google Shape;6699;p87"/>
          <p:cNvGrpSpPr/>
          <p:nvPr/>
        </p:nvGrpSpPr>
        <p:grpSpPr>
          <a:xfrm>
            <a:off x="7968851" y="1306023"/>
            <a:ext cx="353757" cy="353757"/>
            <a:chOff x="-25834600" y="3176875"/>
            <a:chExt cx="296950" cy="296950"/>
          </a:xfrm>
        </p:grpSpPr>
        <p:sp>
          <p:nvSpPr>
            <p:cNvPr id="6700" name="Google Shape;6700;p87"/>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87"/>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7"/>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87"/>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87"/>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5" name="Google Shape;6705;p87"/>
          <p:cNvGrpSpPr/>
          <p:nvPr/>
        </p:nvGrpSpPr>
        <p:grpSpPr>
          <a:xfrm>
            <a:off x="7968851" y="1774024"/>
            <a:ext cx="353757" cy="331241"/>
            <a:chOff x="-25834600" y="3564375"/>
            <a:chExt cx="296950" cy="278050"/>
          </a:xfrm>
        </p:grpSpPr>
        <p:sp>
          <p:nvSpPr>
            <p:cNvPr id="6706" name="Google Shape;6706;p87"/>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87"/>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7"/>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87"/>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87"/>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7"/>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87"/>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87"/>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87"/>
          <p:cNvGrpSpPr/>
          <p:nvPr/>
        </p:nvGrpSpPr>
        <p:grpSpPr>
          <a:xfrm>
            <a:off x="7966974" y="2213376"/>
            <a:ext cx="357509" cy="352595"/>
            <a:chOff x="-25834600" y="3915850"/>
            <a:chExt cx="300100" cy="295975"/>
          </a:xfrm>
        </p:grpSpPr>
        <p:sp>
          <p:nvSpPr>
            <p:cNvPr id="6715" name="Google Shape;6715;p87"/>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87"/>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87"/>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8" name="Google Shape;6718;p87"/>
          <p:cNvGrpSpPr/>
          <p:nvPr/>
        </p:nvGrpSpPr>
        <p:grpSpPr>
          <a:xfrm>
            <a:off x="6702402" y="2694606"/>
            <a:ext cx="228968" cy="350987"/>
            <a:chOff x="-23930925" y="3149300"/>
            <a:chExt cx="192200" cy="294625"/>
          </a:xfrm>
        </p:grpSpPr>
        <p:sp>
          <p:nvSpPr>
            <p:cNvPr id="6719" name="Google Shape;6719;p87"/>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87"/>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7"/>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87"/>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3" name="Google Shape;6723;p87"/>
          <p:cNvGrpSpPr/>
          <p:nvPr/>
        </p:nvGrpSpPr>
        <p:grpSpPr>
          <a:xfrm>
            <a:off x="6659232" y="3173090"/>
            <a:ext cx="315307" cy="351910"/>
            <a:chOff x="-23962425" y="3519475"/>
            <a:chExt cx="264675" cy="295400"/>
          </a:xfrm>
        </p:grpSpPr>
        <p:sp>
          <p:nvSpPr>
            <p:cNvPr id="6724" name="Google Shape;6724;p87"/>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87"/>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6" name="Google Shape;6726;p87"/>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7" name="Google Shape;6727;p87"/>
          <p:cNvGrpSpPr/>
          <p:nvPr/>
        </p:nvGrpSpPr>
        <p:grpSpPr>
          <a:xfrm>
            <a:off x="8037908" y="3623134"/>
            <a:ext cx="239302" cy="351880"/>
            <a:chOff x="-22788075" y="3904625"/>
            <a:chExt cx="200875" cy="295375"/>
          </a:xfrm>
        </p:grpSpPr>
        <p:sp>
          <p:nvSpPr>
            <p:cNvPr id="6728" name="Google Shape;6728;p87"/>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87"/>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87"/>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87"/>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2" name="Google Shape;6732;p87"/>
          <p:cNvGrpSpPr/>
          <p:nvPr/>
        </p:nvGrpSpPr>
        <p:grpSpPr>
          <a:xfrm>
            <a:off x="6193206" y="1306499"/>
            <a:ext cx="354710" cy="352803"/>
            <a:chOff x="-27351575" y="3175300"/>
            <a:chExt cx="297750" cy="296150"/>
          </a:xfrm>
        </p:grpSpPr>
        <p:sp>
          <p:nvSpPr>
            <p:cNvPr id="6733" name="Google Shape;6733;p87"/>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7"/>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87"/>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87"/>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7" name="Google Shape;6737;p87"/>
          <p:cNvGrpSpPr/>
          <p:nvPr/>
        </p:nvGrpSpPr>
        <p:grpSpPr>
          <a:xfrm>
            <a:off x="6235914" y="1763109"/>
            <a:ext cx="269293" cy="353072"/>
            <a:chOff x="-27313750" y="3545275"/>
            <a:chExt cx="226050" cy="296375"/>
          </a:xfrm>
        </p:grpSpPr>
        <p:sp>
          <p:nvSpPr>
            <p:cNvPr id="6738" name="Google Shape;6738;p87"/>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87"/>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7"/>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1" name="Google Shape;6741;p87"/>
          <p:cNvGrpSpPr/>
          <p:nvPr/>
        </p:nvGrpSpPr>
        <p:grpSpPr>
          <a:xfrm>
            <a:off x="6193206" y="2211380"/>
            <a:ext cx="354710" cy="356586"/>
            <a:chOff x="-27351575" y="3915650"/>
            <a:chExt cx="297750" cy="299325"/>
          </a:xfrm>
        </p:grpSpPr>
        <p:sp>
          <p:nvSpPr>
            <p:cNvPr id="6742" name="Google Shape;6742;p87"/>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87"/>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4" name="Google Shape;6744;p87"/>
          <p:cNvGrpSpPr/>
          <p:nvPr/>
        </p:nvGrpSpPr>
        <p:grpSpPr>
          <a:xfrm>
            <a:off x="4880696" y="2693579"/>
            <a:ext cx="319060" cy="353042"/>
            <a:chOff x="-25445525" y="3175900"/>
            <a:chExt cx="267825" cy="296350"/>
          </a:xfrm>
        </p:grpSpPr>
        <p:sp>
          <p:nvSpPr>
            <p:cNvPr id="6745" name="Google Shape;6745;p87"/>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87"/>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87"/>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8" name="Google Shape;6748;p87"/>
          <p:cNvGrpSpPr/>
          <p:nvPr/>
        </p:nvGrpSpPr>
        <p:grpSpPr>
          <a:xfrm>
            <a:off x="4862410" y="3183902"/>
            <a:ext cx="355633" cy="330288"/>
            <a:chOff x="-25465200" y="3565175"/>
            <a:chExt cx="298525" cy="277250"/>
          </a:xfrm>
        </p:grpSpPr>
        <p:sp>
          <p:nvSpPr>
            <p:cNvPr id="6749" name="Google Shape;6749;p87"/>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87"/>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1" name="Google Shape;6751;p87"/>
          <p:cNvGrpSpPr/>
          <p:nvPr/>
        </p:nvGrpSpPr>
        <p:grpSpPr>
          <a:xfrm>
            <a:off x="4861948" y="3623432"/>
            <a:ext cx="356556" cy="351285"/>
            <a:chOff x="-25465200" y="3916150"/>
            <a:chExt cx="299300" cy="294875"/>
          </a:xfrm>
        </p:grpSpPr>
        <p:sp>
          <p:nvSpPr>
            <p:cNvPr id="6752" name="Google Shape;6752;p87"/>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7"/>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4" name="Google Shape;6754;p87"/>
          <p:cNvGrpSpPr/>
          <p:nvPr/>
        </p:nvGrpSpPr>
        <p:grpSpPr>
          <a:xfrm>
            <a:off x="7089388" y="2693698"/>
            <a:ext cx="351880" cy="352803"/>
            <a:chOff x="-23615075" y="3148525"/>
            <a:chExt cx="295375" cy="296150"/>
          </a:xfrm>
        </p:grpSpPr>
        <p:sp>
          <p:nvSpPr>
            <p:cNvPr id="6755" name="Google Shape;6755;p87"/>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87"/>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87"/>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7"/>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9" name="Google Shape;6759;p87"/>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0" name="Google Shape;6760;p87"/>
          <p:cNvGrpSpPr/>
          <p:nvPr/>
        </p:nvGrpSpPr>
        <p:grpSpPr>
          <a:xfrm>
            <a:off x="7088911" y="3632977"/>
            <a:ext cx="352833" cy="332194"/>
            <a:chOff x="-23615075" y="3906200"/>
            <a:chExt cx="296175" cy="278850"/>
          </a:xfrm>
        </p:grpSpPr>
        <p:sp>
          <p:nvSpPr>
            <p:cNvPr id="6761" name="Google Shape;6761;p87"/>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87"/>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87"/>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4" name="Google Shape;6764;p87"/>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5" name="Google Shape;6765;p87"/>
          <p:cNvGrpSpPr/>
          <p:nvPr/>
        </p:nvGrpSpPr>
        <p:grpSpPr>
          <a:xfrm>
            <a:off x="6637880" y="1306618"/>
            <a:ext cx="353757" cy="352565"/>
            <a:chOff x="-26980600" y="3175500"/>
            <a:chExt cx="296950" cy="295950"/>
          </a:xfrm>
        </p:grpSpPr>
        <p:sp>
          <p:nvSpPr>
            <p:cNvPr id="6766" name="Google Shape;6766;p87"/>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87"/>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87"/>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9" name="Google Shape;6769;p87"/>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0" name="Google Shape;6770;p87"/>
          <p:cNvGrpSpPr/>
          <p:nvPr/>
        </p:nvGrpSpPr>
        <p:grpSpPr>
          <a:xfrm>
            <a:off x="6638357" y="2245154"/>
            <a:ext cx="352803" cy="289039"/>
            <a:chOff x="-26981375" y="3951875"/>
            <a:chExt cx="296150" cy="242625"/>
          </a:xfrm>
        </p:grpSpPr>
        <p:sp>
          <p:nvSpPr>
            <p:cNvPr id="6771" name="Google Shape;6771;p87"/>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7"/>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7"/>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4" name="Google Shape;6774;p87"/>
          <p:cNvGrpSpPr/>
          <p:nvPr/>
        </p:nvGrpSpPr>
        <p:grpSpPr>
          <a:xfrm>
            <a:off x="5303399" y="2692745"/>
            <a:ext cx="351910" cy="354710"/>
            <a:chOff x="-25094250" y="3176075"/>
            <a:chExt cx="295400" cy="297750"/>
          </a:xfrm>
        </p:grpSpPr>
        <p:sp>
          <p:nvSpPr>
            <p:cNvPr id="6775" name="Google Shape;6775;p87"/>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87"/>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87"/>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8" name="Google Shape;6778;p87"/>
          <p:cNvGrpSpPr/>
          <p:nvPr/>
        </p:nvGrpSpPr>
        <p:grpSpPr>
          <a:xfrm>
            <a:off x="5303399" y="3173106"/>
            <a:ext cx="351910" cy="351880"/>
            <a:chOff x="-25094250" y="3547050"/>
            <a:chExt cx="295400" cy="295375"/>
          </a:xfrm>
        </p:grpSpPr>
        <p:sp>
          <p:nvSpPr>
            <p:cNvPr id="6779" name="Google Shape;6779;p87"/>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87"/>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87"/>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7"/>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7"/>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4" name="Google Shape;6784;p87"/>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5" name="Google Shape;6785;p87"/>
          <p:cNvGrpSpPr/>
          <p:nvPr/>
        </p:nvGrpSpPr>
        <p:grpSpPr>
          <a:xfrm>
            <a:off x="7535476" y="2693698"/>
            <a:ext cx="352803" cy="352803"/>
            <a:chOff x="-23245675" y="3148525"/>
            <a:chExt cx="296150" cy="296150"/>
          </a:xfrm>
        </p:grpSpPr>
        <p:sp>
          <p:nvSpPr>
            <p:cNvPr id="6786" name="Google Shape;6786;p87"/>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87"/>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7"/>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9" name="Google Shape;6789;p87"/>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0" name="Google Shape;6790;p87"/>
          <p:cNvGrpSpPr/>
          <p:nvPr/>
        </p:nvGrpSpPr>
        <p:grpSpPr>
          <a:xfrm>
            <a:off x="7535938" y="3622672"/>
            <a:ext cx="351880" cy="352803"/>
            <a:chOff x="-23244900" y="3888100"/>
            <a:chExt cx="295375" cy="296150"/>
          </a:xfrm>
        </p:grpSpPr>
        <p:sp>
          <p:nvSpPr>
            <p:cNvPr id="6791" name="Google Shape;6791;p87"/>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87"/>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7"/>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87"/>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87"/>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87"/>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87"/>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87"/>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7"/>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87"/>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87"/>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2" name="Google Shape;6802;p87"/>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87"/>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6804" name="Google Shape;6804;p87"/>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08"/>
        <p:cNvGrpSpPr/>
        <p:nvPr/>
      </p:nvGrpSpPr>
      <p:grpSpPr>
        <a:xfrm>
          <a:off x="0" y="0"/>
          <a:ext cx="0" cy="0"/>
          <a:chOff x="0" y="0"/>
          <a:chExt cx="0" cy="0"/>
        </a:xfrm>
      </p:grpSpPr>
      <p:sp>
        <p:nvSpPr>
          <p:cNvPr id="6809" name="Google Shape;6809;p88"/>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0" name="Google Shape;6810;p88"/>
          <p:cNvGrpSpPr/>
          <p:nvPr/>
        </p:nvGrpSpPr>
        <p:grpSpPr>
          <a:xfrm>
            <a:off x="850004" y="1823018"/>
            <a:ext cx="367261" cy="367261"/>
            <a:chOff x="-65145700" y="3727425"/>
            <a:chExt cx="317425" cy="317425"/>
          </a:xfrm>
        </p:grpSpPr>
        <p:sp>
          <p:nvSpPr>
            <p:cNvPr id="6811" name="Google Shape;6811;p88"/>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8"/>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3" name="Google Shape;6813;p88"/>
          <p:cNvGrpSpPr/>
          <p:nvPr/>
        </p:nvGrpSpPr>
        <p:grpSpPr>
          <a:xfrm>
            <a:off x="853201" y="2251933"/>
            <a:ext cx="360868" cy="367261"/>
            <a:chOff x="-65144125" y="4094450"/>
            <a:chExt cx="311900" cy="317425"/>
          </a:xfrm>
        </p:grpSpPr>
        <p:sp>
          <p:nvSpPr>
            <p:cNvPr id="6814" name="Google Shape;6814;p88"/>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88"/>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88"/>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7" name="Google Shape;6817;p88"/>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8" name="Google Shape;6818;p88"/>
          <p:cNvGrpSpPr/>
          <p:nvPr/>
        </p:nvGrpSpPr>
        <p:grpSpPr>
          <a:xfrm>
            <a:off x="3056770" y="1822628"/>
            <a:ext cx="370645" cy="368042"/>
            <a:chOff x="-63250675" y="3744075"/>
            <a:chExt cx="320350" cy="318100"/>
          </a:xfrm>
        </p:grpSpPr>
        <p:sp>
          <p:nvSpPr>
            <p:cNvPr id="6819" name="Google Shape;6819;p88"/>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88"/>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88"/>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88"/>
          <p:cNvGrpSpPr/>
          <p:nvPr/>
        </p:nvGrpSpPr>
        <p:grpSpPr>
          <a:xfrm>
            <a:off x="3058462" y="2251933"/>
            <a:ext cx="367261" cy="367261"/>
            <a:chOff x="-63250675" y="4110200"/>
            <a:chExt cx="317425" cy="317425"/>
          </a:xfrm>
        </p:grpSpPr>
        <p:sp>
          <p:nvSpPr>
            <p:cNvPr id="6823" name="Google Shape;6823;p88"/>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88"/>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88"/>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88"/>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88"/>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88"/>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88"/>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88"/>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88"/>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2" name="Google Shape;6832;p88"/>
          <p:cNvGrpSpPr/>
          <p:nvPr/>
        </p:nvGrpSpPr>
        <p:grpSpPr>
          <a:xfrm>
            <a:off x="1737509" y="2749028"/>
            <a:ext cx="359075" cy="358844"/>
            <a:chOff x="-61351725" y="3372400"/>
            <a:chExt cx="310350" cy="310150"/>
          </a:xfrm>
        </p:grpSpPr>
        <p:sp>
          <p:nvSpPr>
            <p:cNvPr id="6833" name="Google Shape;6833;p88"/>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88"/>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88"/>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6" name="Google Shape;6836;p88"/>
          <p:cNvGrpSpPr/>
          <p:nvPr/>
        </p:nvGrpSpPr>
        <p:grpSpPr>
          <a:xfrm>
            <a:off x="1733864" y="3212084"/>
            <a:ext cx="366364" cy="333534"/>
            <a:chOff x="-61354875" y="3751050"/>
            <a:chExt cx="316650" cy="288275"/>
          </a:xfrm>
        </p:grpSpPr>
        <p:sp>
          <p:nvSpPr>
            <p:cNvPr id="6837" name="Google Shape;6837;p88"/>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88"/>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88"/>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0" name="Google Shape;6840;p88"/>
          <p:cNvGrpSpPr/>
          <p:nvPr/>
        </p:nvGrpSpPr>
        <p:grpSpPr>
          <a:xfrm>
            <a:off x="1733864" y="3653724"/>
            <a:ext cx="366364" cy="367290"/>
            <a:chOff x="-61354875" y="4101525"/>
            <a:chExt cx="316650" cy="317450"/>
          </a:xfrm>
        </p:grpSpPr>
        <p:sp>
          <p:nvSpPr>
            <p:cNvPr id="6841" name="Google Shape;6841;p88"/>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8"/>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88"/>
          <p:cNvGrpSpPr/>
          <p:nvPr/>
        </p:nvGrpSpPr>
        <p:grpSpPr>
          <a:xfrm>
            <a:off x="3950299" y="2745600"/>
            <a:ext cx="368157" cy="365699"/>
            <a:chOff x="-59470075" y="3308975"/>
            <a:chExt cx="318200" cy="316075"/>
          </a:xfrm>
        </p:grpSpPr>
        <p:sp>
          <p:nvSpPr>
            <p:cNvPr id="6844" name="Google Shape;6844;p88"/>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88"/>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88"/>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88"/>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88"/>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88"/>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88"/>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88"/>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88"/>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3" name="Google Shape;6853;p88"/>
          <p:cNvGrpSpPr/>
          <p:nvPr/>
        </p:nvGrpSpPr>
        <p:grpSpPr>
          <a:xfrm>
            <a:off x="1295729" y="1381305"/>
            <a:ext cx="367261" cy="364686"/>
            <a:chOff x="-64781025" y="3361050"/>
            <a:chExt cx="317425" cy="315200"/>
          </a:xfrm>
        </p:grpSpPr>
        <p:sp>
          <p:nvSpPr>
            <p:cNvPr id="6854" name="Google Shape;6854;p88"/>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88"/>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88"/>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88"/>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8" name="Google Shape;6858;p88"/>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8"/>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88"/>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1" name="Google Shape;6861;p88"/>
          <p:cNvGrpSpPr/>
          <p:nvPr/>
        </p:nvGrpSpPr>
        <p:grpSpPr>
          <a:xfrm>
            <a:off x="3500129" y="1822744"/>
            <a:ext cx="382765" cy="367810"/>
            <a:chOff x="-62890750" y="3747425"/>
            <a:chExt cx="330825" cy="317900"/>
          </a:xfrm>
        </p:grpSpPr>
        <p:sp>
          <p:nvSpPr>
            <p:cNvPr id="6862" name="Google Shape;6862;p88"/>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88"/>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88"/>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88"/>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88"/>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8"/>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88"/>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88"/>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8"/>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8"/>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88"/>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88"/>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88"/>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88"/>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88"/>
          <p:cNvGrpSpPr/>
          <p:nvPr/>
        </p:nvGrpSpPr>
        <p:grpSpPr>
          <a:xfrm>
            <a:off x="3507881" y="2252381"/>
            <a:ext cx="367261" cy="366364"/>
            <a:chOff x="-62884425" y="4111775"/>
            <a:chExt cx="317425" cy="316650"/>
          </a:xfrm>
        </p:grpSpPr>
        <p:sp>
          <p:nvSpPr>
            <p:cNvPr id="6877" name="Google Shape;6877;p88"/>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8"/>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88"/>
          <p:cNvGrpSpPr/>
          <p:nvPr/>
        </p:nvGrpSpPr>
        <p:grpSpPr>
          <a:xfrm>
            <a:off x="2180515" y="2748450"/>
            <a:ext cx="365438" cy="360001"/>
            <a:chOff x="-60991775" y="3376900"/>
            <a:chExt cx="315850" cy="311150"/>
          </a:xfrm>
        </p:grpSpPr>
        <p:sp>
          <p:nvSpPr>
            <p:cNvPr id="6880" name="Google Shape;6880;p88"/>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88"/>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8"/>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88"/>
          <p:cNvGrpSpPr/>
          <p:nvPr/>
        </p:nvGrpSpPr>
        <p:grpSpPr>
          <a:xfrm>
            <a:off x="2180052" y="3199314"/>
            <a:ext cx="366364" cy="359075"/>
            <a:chOff x="-60988625" y="3740800"/>
            <a:chExt cx="316650" cy="310350"/>
          </a:xfrm>
        </p:grpSpPr>
        <p:sp>
          <p:nvSpPr>
            <p:cNvPr id="6884" name="Google Shape;6884;p88"/>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88"/>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88"/>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7" name="Google Shape;6887;p88"/>
          <p:cNvGrpSpPr/>
          <p:nvPr/>
        </p:nvGrpSpPr>
        <p:grpSpPr>
          <a:xfrm>
            <a:off x="2180052" y="3654765"/>
            <a:ext cx="366364" cy="365207"/>
            <a:chOff x="-60987850" y="4100950"/>
            <a:chExt cx="316650" cy="315650"/>
          </a:xfrm>
        </p:grpSpPr>
        <p:sp>
          <p:nvSpPr>
            <p:cNvPr id="6888" name="Google Shape;6888;p88"/>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8"/>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88"/>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88"/>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8"/>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3" name="Google Shape;6893;p88"/>
          <p:cNvGrpSpPr/>
          <p:nvPr/>
        </p:nvGrpSpPr>
        <p:grpSpPr>
          <a:xfrm>
            <a:off x="3949836" y="3200225"/>
            <a:ext cx="369083" cy="357253"/>
            <a:chOff x="-59447250" y="3706150"/>
            <a:chExt cx="319000" cy="308775"/>
          </a:xfrm>
        </p:grpSpPr>
        <p:sp>
          <p:nvSpPr>
            <p:cNvPr id="6894" name="Google Shape;6894;p88"/>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88"/>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88"/>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88"/>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8" name="Google Shape;6898;p88"/>
          <p:cNvGrpSpPr/>
          <p:nvPr/>
        </p:nvGrpSpPr>
        <p:grpSpPr>
          <a:xfrm>
            <a:off x="1738564" y="1381536"/>
            <a:ext cx="368186" cy="364224"/>
            <a:chOff x="-64406125" y="3362225"/>
            <a:chExt cx="318225" cy="314800"/>
          </a:xfrm>
        </p:grpSpPr>
        <p:sp>
          <p:nvSpPr>
            <p:cNvPr id="6899" name="Google Shape;6899;p88"/>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88"/>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1" name="Google Shape;6901;p88"/>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2" name="Google Shape;6902;p88"/>
          <p:cNvGrpSpPr/>
          <p:nvPr/>
        </p:nvGrpSpPr>
        <p:grpSpPr>
          <a:xfrm>
            <a:off x="1739027" y="2252381"/>
            <a:ext cx="367261" cy="366364"/>
            <a:chOff x="-64410850" y="4094450"/>
            <a:chExt cx="317425" cy="316650"/>
          </a:xfrm>
        </p:grpSpPr>
        <p:sp>
          <p:nvSpPr>
            <p:cNvPr id="6903" name="Google Shape;6903;p88"/>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88"/>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8"/>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6" name="Google Shape;6906;p88"/>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7" name="Google Shape;6907;p88"/>
          <p:cNvGrpSpPr/>
          <p:nvPr/>
        </p:nvGrpSpPr>
        <p:grpSpPr>
          <a:xfrm>
            <a:off x="3960575" y="1822454"/>
            <a:ext cx="365467" cy="368389"/>
            <a:chOff x="-62516625" y="3743175"/>
            <a:chExt cx="315875" cy="318400"/>
          </a:xfrm>
        </p:grpSpPr>
        <p:sp>
          <p:nvSpPr>
            <p:cNvPr id="6908" name="Google Shape;6908;p88"/>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88"/>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0" name="Google Shape;6910;p88"/>
          <p:cNvGrpSpPr/>
          <p:nvPr/>
        </p:nvGrpSpPr>
        <p:grpSpPr>
          <a:xfrm>
            <a:off x="3967415" y="2272426"/>
            <a:ext cx="351786" cy="326274"/>
            <a:chOff x="-62511900" y="4129100"/>
            <a:chExt cx="304050" cy="282000"/>
          </a:xfrm>
        </p:grpSpPr>
        <p:sp>
          <p:nvSpPr>
            <p:cNvPr id="6911" name="Google Shape;6911;p88"/>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8"/>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88"/>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88"/>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88"/>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6" name="Google Shape;6916;p88"/>
          <p:cNvGrpSpPr/>
          <p:nvPr/>
        </p:nvGrpSpPr>
        <p:grpSpPr>
          <a:xfrm>
            <a:off x="2645537" y="2744820"/>
            <a:ext cx="310770" cy="367261"/>
            <a:chOff x="-60597975" y="3367475"/>
            <a:chExt cx="268600" cy="317425"/>
          </a:xfrm>
        </p:grpSpPr>
        <p:sp>
          <p:nvSpPr>
            <p:cNvPr id="6917" name="Google Shape;6917;p88"/>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88"/>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88"/>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88"/>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8"/>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2" name="Google Shape;6922;p88"/>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3" name="Google Shape;6923;p88"/>
          <p:cNvGrpSpPr/>
          <p:nvPr/>
        </p:nvGrpSpPr>
        <p:grpSpPr>
          <a:xfrm>
            <a:off x="2617740" y="3706136"/>
            <a:ext cx="366364" cy="262465"/>
            <a:chOff x="-60621600" y="4145650"/>
            <a:chExt cx="316650" cy="226850"/>
          </a:xfrm>
        </p:grpSpPr>
        <p:sp>
          <p:nvSpPr>
            <p:cNvPr id="6924" name="Google Shape;6924;p88"/>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88"/>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8"/>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88"/>
          <p:cNvGrpSpPr/>
          <p:nvPr/>
        </p:nvGrpSpPr>
        <p:grpSpPr>
          <a:xfrm>
            <a:off x="3954392" y="3654635"/>
            <a:ext cx="359972" cy="365467"/>
            <a:chOff x="-59400775" y="4084200"/>
            <a:chExt cx="311125" cy="315875"/>
          </a:xfrm>
        </p:grpSpPr>
        <p:sp>
          <p:nvSpPr>
            <p:cNvPr id="6928" name="Google Shape;6928;p88"/>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88"/>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8"/>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8"/>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88"/>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8"/>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88"/>
          <p:cNvGrpSpPr/>
          <p:nvPr/>
        </p:nvGrpSpPr>
        <p:grpSpPr>
          <a:xfrm>
            <a:off x="2178486" y="1380466"/>
            <a:ext cx="365438" cy="366364"/>
            <a:chOff x="-64044600" y="3360375"/>
            <a:chExt cx="315850" cy="316650"/>
          </a:xfrm>
        </p:grpSpPr>
        <p:sp>
          <p:nvSpPr>
            <p:cNvPr id="6935" name="Google Shape;6935;p88"/>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8"/>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88"/>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8" name="Google Shape;6938;p88"/>
          <p:cNvGrpSpPr/>
          <p:nvPr/>
        </p:nvGrpSpPr>
        <p:grpSpPr>
          <a:xfrm>
            <a:off x="2204909" y="1823018"/>
            <a:ext cx="312592" cy="367261"/>
            <a:chOff x="-64022550" y="3727425"/>
            <a:chExt cx="270175" cy="317425"/>
          </a:xfrm>
        </p:grpSpPr>
        <p:sp>
          <p:nvSpPr>
            <p:cNvPr id="6939" name="Google Shape;6939;p88"/>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8"/>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8"/>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2" name="Google Shape;6942;p88"/>
          <p:cNvGrpSpPr/>
          <p:nvPr/>
        </p:nvGrpSpPr>
        <p:grpSpPr>
          <a:xfrm>
            <a:off x="2229047" y="2251918"/>
            <a:ext cx="264317" cy="367290"/>
            <a:chOff x="-64001300" y="4093650"/>
            <a:chExt cx="228450" cy="317450"/>
          </a:xfrm>
        </p:grpSpPr>
        <p:sp>
          <p:nvSpPr>
            <p:cNvPr id="6943" name="Google Shape;6943;p88"/>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8"/>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8"/>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88"/>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7" name="Google Shape;6947;p88"/>
          <p:cNvGrpSpPr/>
          <p:nvPr/>
        </p:nvGrpSpPr>
        <p:grpSpPr>
          <a:xfrm>
            <a:off x="848051" y="2745210"/>
            <a:ext cx="359972" cy="366480"/>
            <a:chOff x="-62148800" y="3377700"/>
            <a:chExt cx="311125" cy="316750"/>
          </a:xfrm>
        </p:grpSpPr>
        <p:sp>
          <p:nvSpPr>
            <p:cNvPr id="6948" name="Google Shape;6948;p88"/>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88"/>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88"/>
          <p:cNvGrpSpPr/>
          <p:nvPr/>
        </p:nvGrpSpPr>
        <p:grpSpPr>
          <a:xfrm>
            <a:off x="843958" y="3195207"/>
            <a:ext cx="368157" cy="367290"/>
            <a:chOff x="-62154300" y="3743950"/>
            <a:chExt cx="318200" cy="317450"/>
          </a:xfrm>
        </p:grpSpPr>
        <p:sp>
          <p:nvSpPr>
            <p:cNvPr id="6951" name="Google Shape;6951;p88"/>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88"/>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3" name="Google Shape;6953;p88"/>
          <p:cNvGrpSpPr/>
          <p:nvPr/>
        </p:nvGrpSpPr>
        <p:grpSpPr>
          <a:xfrm>
            <a:off x="843944" y="3654187"/>
            <a:ext cx="368186" cy="366364"/>
            <a:chOff x="-62151950" y="4111775"/>
            <a:chExt cx="318225" cy="316650"/>
          </a:xfrm>
        </p:grpSpPr>
        <p:sp>
          <p:nvSpPr>
            <p:cNvPr id="6954" name="Google Shape;6954;p88"/>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8"/>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88"/>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88"/>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8" name="Google Shape;6958;p88"/>
          <p:cNvGrpSpPr/>
          <p:nvPr/>
        </p:nvGrpSpPr>
        <p:grpSpPr>
          <a:xfrm>
            <a:off x="3062568" y="2744733"/>
            <a:ext cx="368157" cy="367434"/>
            <a:chOff x="-60254550" y="3367325"/>
            <a:chExt cx="318200" cy="317575"/>
          </a:xfrm>
        </p:grpSpPr>
        <p:sp>
          <p:nvSpPr>
            <p:cNvPr id="6959" name="Google Shape;6959;p88"/>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8"/>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8"/>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8"/>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3" name="Google Shape;6963;p88"/>
          <p:cNvGrpSpPr/>
          <p:nvPr/>
        </p:nvGrpSpPr>
        <p:grpSpPr>
          <a:xfrm>
            <a:off x="3063465" y="3195727"/>
            <a:ext cx="366364" cy="366248"/>
            <a:chOff x="-60255350" y="3733825"/>
            <a:chExt cx="316650" cy="316550"/>
          </a:xfrm>
        </p:grpSpPr>
        <p:sp>
          <p:nvSpPr>
            <p:cNvPr id="6964" name="Google Shape;6964;p88"/>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88"/>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88"/>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88"/>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88"/>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88"/>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88"/>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88"/>
          <p:cNvGrpSpPr/>
          <p:nvPr/>
        </p:nvGrpSpPr>
        <p:grpSpPr>
          <a:xfrm>
            <a:off x="3091262" y="3654635"/>
            <a:ext cx="310770" cy="365467"/>
            <a:chOff x="-60232500" y="4101525"/>
            <a:chExt cx="268600" cy="315875"/>
          </a:xfrm>
        </p:grpSpPr>
        <p:sp>
          <p:nvSpPr>
            <p:cNvPr id="6972" name="Google Shape;6972;p88"/>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8"/>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4" name="Google Shape;6974;p88"/>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5" name="Google Shape;6975;p88"/>
          <p:cNvGrpSpPr/>
          <p:nvPr/>
        </p:nvGrpSpPr>
        <p:grpSpPr>
          <a:xfrm>
            <a:off x="2624262" y="1380466"/>
            <a:ext cx="368186" cy="366364"/>
            <a:chOff x="-63679950" y="3360375"/>
            <a:chExt cx="318225" cy="316650"/>
          </a:xfrm>
        </p:grpSpPr>
        <p:sp>
          <p:nvSpPr>
            <p:cNvPr id="6976" name="Google Shape;6976;p88"/>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88"/>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88"/>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88"/>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0" name="Google Shape;6980;p88"/>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1" name="Google Shape;6981;p88"/>
          <p:cNvGrpSpPr/>
          <p:nvPr/>
        </p:nvGrpSpPr>
        <p:grpSpPr>
          <a:xfrm>
            <a:off x="2622889" y="2251803"/>
            <a:ext cx="370934" cy="367521"/>
            <a:chOff x="-63679950" y="4093450"/>
            <a:chExt cx="320600" cy="317650"/>
          </a:xfrm>
        </p:grpSpPr>
        <p:sp>
          <p:nvSpPr>
            <p:cNvPr id="6982" name="Google Shape;6982;p88"/>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88"/>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88"/>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5" name="Google Shape;6985;p88"/>
          <p:cNvGrpSpPr/>
          <p:nvPr/>
        </p:nvGrpSpPr>
        <p:grpSpPr>
          <a:xfrm>
            <a:off x="1283006" y="2744805"/>
            <a:ext cx="366364" cy="367290"/>
            <a:chOff x="-61784125" y="3377700"/>
            <a:chExt cx="316650" cy="317450"/>
          </a:xfrm>
        </p:grpSpPr>
        <p:sp>
          <p:nvSpPr>
            <p:cNvPr id="6986" name="Google Shape;6986;p88"/>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88"/>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88"/>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88"/>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8"/>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88"/>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88"/>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88"/>
          <p:cNvGrpSpPr/>
          <p:nvPr/>
        </p:nvGrpSpPr>
        <p:grpSpPr>
          <a:xfrm>
            <a:off x="1283006" y="3195207"/>
            <a:ext cx="366364" cy="367290"/>
            <a:chOff x="-61783350" y="3743950"/>
            <a:chExt cx="316650" cy="317450"/>
          </a:xfrm>
        </p:grpSpPr>
        <p:sp>
          <p:nvSpPr>
            <p:cNvPr id="6994" name="Google Shape;6994;p88"/>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88"/>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6" name="Google Shape;6996;p88"/>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88"/>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8"/>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9" name="Google Shape;6999;p88"/>
          <p:cNvGrpSpPr/>
          <p:nvPr/>
        </p:nvGrpSpPr>
        <p:grpSpPr>
          <a:xfrm>
            <a:off x="3504430" y="3655040"/>
            <a:ext cx="369112" cy="364657"/>
            <a:chOff x="-59869425" y="4102225"/>
            <a:chExt cx="319025" cy="315175"/>
          </a:xfrm>
        </p:grpSpPr>
        <p:sp>
          <p:nvSpPr>
            <p:cNvPr id="7000" name="Google Shape;7000;p88"/>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88"/>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8"/>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88"/>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4" name="Google Shape;7004;p88"/>
          <p:cNvGrpSpPr/>
          <p:nvPr/>
        </p:nvGrpSpPr>
        <p:grpSpPr>
          <a:xfrm>
            <a:off x="2623233" y="4123862"/>
            <a:ext cx="366364" cy="365467"/>
            <a:chOff x="-59029025" y="3711650"/>
            <a:chExt cx="316650" cy="315875"/>
          </a:xfrm>
        </p:grpSpPr>
        <p:sp>
          <p:nvSpPr>
            <p:cNvPr id="7005" name="Google Shape;7005;p88"/>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88"/>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88"/>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88"/>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88"/>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8"/>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8"/>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2" name="Google Shape;7012;p88"/>
          <p:cNvGrpSpPr/>
          <p:nvPr/>
        </p:nvGrpSpPr>
        <p:grpSpPr>
          <a:xfrm>
            <a:off x="4859311" y="1379917"/>
            <a:ext cx="351940" cy="348188"/>
            <a:chOff x="581525" y="3254850"/>
            <a:chExt cx="297750" cy="294575"/>
          </a:xfrm>
        </p:grpSpPr>
        <p:sp>
          <p:nvSpPr>
            <p:cNvPr id="7013" name="Google Shape;7013;p88"/>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88"/>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88"/>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88"/>
          <p:cNvGrpSpPr/>
          <p:nvPr/>
        </p:nvGrpSpPr>
        <p:grpSpPr>
          <a:xfrm>
            <a:off x="4858380" y="1818853"/>
            <a:ext cx="353802" cy="351497"/>
            <a:chOff x="580725" y="3617925"/>
            <a:chExt cx="299325" cy="297375"/>
          </a:xfrm>
        </p:grpSpPr>
        <p:sp>
          <p:nvSpPr>
            <p:cNvPr id="7017" name="Google Shape;7017;p88"/>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8"/>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8"/>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88"/>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88"/>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2" name="Google Shape;7022;p88"/>
          <p:cNvGrpSpPr/>
          <p:nvPr/>
        </p:nvGrpSpPr>
        <p:grpSpPr>
          <a:xfrm>
            <a:off x="4860242" y="2266043"/>
            <a:ext cx="350079" cy="350079"/>
            <a:chOff x="583100" y="3982600"/>
            <a:chExt cx="296175" cy="296175"/>
          </a:xfrm>
        </p:grpSpPr>
        <p:sp>
          <p:nvSpPr>
            <p:cNvPr id="7023" name="Google Shape;7023;p88"/>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88"/>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88"/>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88"/>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88"/>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8"/>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88"/>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0" name="Google Shape;7030;p88"/>
          <p:cNvGrpSpPr/>
          <p:nvPr/>
        </p:nvGrpSpPr>
        <p:grpSpPr>
          <a:xfrm>
            <a:off x="7092856" y="1379667"/>
            <a:ext cx="307231" cy="348690"/>
            <a:chOff x="2423775" y="3226875"/>
            <a:chExt cx="259925" cy="295000"/>
          </a:xfrm>
        </p:grpSpPr>
        <p:sp>
          <p:nvSpPr>
            <p:cNvPr id="7031" name="Google Shape;7031;p88"/>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88"/>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88"/>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4" name="Google Shape;7034;p88"/>
          <p:cNvGrpSpPr/>
          <p:nvPr/>
        </p:nvGrpSpPr>
        <p:grpSpPr>
          <a:xfrm>
            <a:off x="7070043" y="1820952"/>
            <a:ext cx="352857" cy="347301"/>
            <a:chOff x="2404875" y="3592725"/>
            <a:chExt cx="298525" cy="293825"/>
          </a:xfrm>
        </p:grpSpPr>
        <p:sp>
          <p:nvSpPr>
            <p:cNvPr id="7035" name="Google Shape;7035;p88"/>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88"/>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8"/>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88"/>
          <p:cNvGrpSpPr/>
          <p:nvPr/>
        </p:nvGrpSpPr>
        <p:grpSpPr>
          <a:xfrm>
            <a:off x="7070974" y="2266517"/>
            <a:ext cx="350995" cy="349133"/>
            <a:chOff x="2404875" y="3955825"/>
            <a:chExt cx="296950" cy="295375"/>
          </a:xfrm>
        </p:grpSpPr>
        <p:sp>
          <p:nvSpPr>
            <p:cNvPr id="7039" name="Google Shape;7039;p88"/>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88"/>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88"/>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88"/>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88"/>
          <p:cNvGrpSpPr/>
          <p:nvPr/>
        </p:nvGrpSpPr>
        <p:grpSpPr>
          <a:xfrm>
            <a:off x="5764954" y="2730711"/>
            <a:ext cx="349163" cy="350079"/>
            <a:chOff x="4263650" y="3235150"/>
            <a:chExt cx="295400" cy="296175"/>
          </a:xfrm>
        </p:grpSpPr>
        <p:sp>
          <p:nvSpPr>
            <p:cNvPr id="7044" name="Google Shape;7044;p88"/>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88"/>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8"/>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8"/>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8"/>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9" name="Google Shape;7049;p88"/>
          <p:cNvGrpSpPr/>
          <p:nvPr/>
        </p:nvGrpSpPr>
        <p:grpSpPr>
          <a:xfrm>
            <a:off x="5762634" y="3189872"/>
            <a:ext cx="353802" cy="327739"/>
            <a:chOff x="4266025" y="3609275"/>
            <a:chExt cx="299325" cy="277275"/>
          </a:xfrm>
        </p:grpSpPr>
        <p:sp>
          <p:nvSpPr>
            <p:cNvPr id="7050" name="Google Shape;7050;p88"/>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88"/>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88"/>
          <p:cNvGrpSpPr/>
          <p:nvPr/>
        </p:nvGrpSpPr>
        <p:grpSpPr>
          <a:xfrm>
            <a:off x="5763092" y="3655259"/>
            <a:ext cx="352886" cy="349133"/>
            <a:chOff x="4263650" y="3963700"/>
            <a:chExt cx="298550" cy="295375"/>
          </a:xfrm>
        </p:grpSpPr>
        <p:sp>
          <p:nvSpPr>
            <p:cNvPr id="7053" name="Google Shape;7053;p88"/>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88"/>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88"/>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88"/>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8"/>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8"/>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8"/>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0" name="Google Shape;7060;p88"/>
          <p:cNvGrpSpPr/>
          <p:nvPr/>
        </p:nvGrpSpPr>
        <p:grpSpPr>
          <a:xfrm>
            <a:off x="8041429" y="2730711"/>
            <a:ext cx="226264" cy="350079"/>
            <a:chOff x="6164975" y="3211525"/>
            <a:chExt cx="191425" cy="296175"/>
          </a:xfrm>
        </p:grpSpPr>
        <p:sp>
          <p:nvSpPr>
            <p:cNvPr id="7061" name="Google Shape;7061;p88"/>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88"/>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88"/>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8"/>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8"/>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88"/>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88"/>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8" name="Google Shape;7068;p88"/>
          <p:cNvGrpSpPr/>
          <p:nvPr/>
        </p:nvGrpSpPr>
        <p:grpSpPr>
          <a:xfrm>
            <a:off x="5303466" y="1378987"/>
            <a:ext cx="352886" cy="350049"/>
            <a:chOff x="946175" y="3253275"/>
            <a:chExt cx="298550" cy="296150"/>
          </a:xfrm>
        </p:grpSpPr>
        <p:sp>
          <p:nvSpPr>
            <p:cNvPr id="7069" name="Google Shape;7069;p88"/>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88"/>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88"/>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88"/>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88"/>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4" name="Google Shape;7074;p88"/>
          <p:cNvGrpSpPr/>
          <p:nvPr/>
        </p:nvGrpSpPr>
        <p:grpSpPr>
          <a:xfrm>
            <a:off x="5304397" y="1820951"/>
            <a:ext cx="351024" cy="347301"/>
            <a:chOff x="946175" y="3619500"/>
            <a:chExt cx="296975" cy="293825"/>
          </a:xfrm>
        </p:grpSpPr>
        <p:sp>
          <p:nvSpPr>
            <p:cNvPr id="7075" name="Google Shape;7075;p88"/>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8"/>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8"/>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88"/>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88"/>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88"/>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88"/>
          <p:cNvGrpSpPr/>
          <p:nvPr/>
        </p:nvGrpSpPr>
        <p:grpSpPr>
          <a:xfrm>
            <a:off x="5303939" y="2265585"/>
            <a:ext cx="351940" cy="350995"/>
            <a:chOff x="944600" y="3981825"/>
            <a:chExt cx="297750" cy="296950"/>
          </a:xfrm>
        </p:grpSpPr>
        <p:sp>
          <p:nvSpPr>
            <p:cNvPr id="7082" name="Google Shape;7082;p88"/>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8"/>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88"/>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88"/>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6" name="Google Shape;7086;p88"/>
          <p:cNvGrpSpPr/>
          <p:nvPr/>
        </p:nvGrpSpPr>
        <p:grpSpPr>
          <a:xfrm>
            <a:off x="7520875" y="1379445"/>
            <a:ext cx="350079" cy="349133"/>
            <a:chOff x="2768750" y="3227275"/>
            <a:chExt cx="296175" cy="295375"/>
          </a:xfrm>
        </p:grpSpPr>
        <p:sp>
          <p:nvSpPr>
            <p:cNvPr id="7087" name="Google Shape;7087;p88"/>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88"/>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8"/>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8"/>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8"/>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8"/>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88"/>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88"/>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5" name="Google Shape;7095;p88"/>
          <p:cNvGrpSpPr/>
          <p:nvPr/>
        </p:nvGrpSpPr>
        <p:grpSpPr>
          <a:xfrm>
            <a:off x="7541826" y="1820317"/>
            <a:ext cx="308177" cy="348572"/>
            <a:chOff x="2786075" y="3591800"/>
            <a:chExt cx="260725" cy="294900"/>
          </a:xfrm>
        </p:grpSpPr>
        <p:sp>
          <p:nvSpPr>
            <p:cNvPr id="7096" name="Google Shape;7096;p88"/>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8"/>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8"/>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88"/>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88"/>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1" name="Google Shape;7101;p88"/>
          <p:cNvGrpSpPr/>
          <p:nvPr/>
        </p:nvGrpSpPr>
        <p:grpSpPr>
          <a:xfrm>
            <a:off x="7582324" y="2266044"/>
            <a:ext cx="227180" cy="350079"/>
            <a:chOff x="2819150" y="3955025"/>
            <a:chExt cx="192200" cy="296175"/>
          </a:xfrm>
        </p:grpSpPr>
        <p:sp>
          <p:nvSpPr>
            <p:cNvPr id="7102" name="Google Shape;7102;p88"/>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88"/>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88"/>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8"/>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88"/>
          <p:cNvGrpSpPr/>
          <p:nvPr/>
        </p:nvGrpSpPr>
        <p:grpSpPr>
          <a:xfrm>
            <a:off x="6206097" y="2731642"/>
            <a:ext cx="349133" cy="348217"/>
            <a:chOff x="4629125" y="3235150"/>
            <a:chExt cx="295375" cy="294600"/>
          </a:xfrm>
        </p:grpSpPr>
        <p:sp>
          <p:nvSpPr>
            <p:cNvPr id="7107" name="Google Shape;7107;p88"/>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8"/>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8"/>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88"/>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88"/>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2" name="Google Shape;7112;p88"/>
          <p:cNvGrpSpPr/>
          <p:nvPr/>
        </p:nvGrpSpPr>
        <p:grpSpPr>
          <a:xfrm>
            <a:off x="6206082" y="3179175"/>
            <a:ext cx="349163" cy="349133"/>
            <a:chOff x="4628325" y="3599825"/>
            <a:chExt cx="295400" cy="295375"/>
          </a:xfrm>
        </p:grpSpPr>
        <p:sp>
          <p:nvSpPr>
            <p:cNvPr id="7113" name="Google Shape;7113;p88"/>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8"/>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88"/>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8"/>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8"/>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88"/>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88"/>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8"/>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88"/>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88"/>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8"/>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88"/>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5" name="Google Shape;7125;p88"/>
          <p:cNvGrpSpPr/>
          <p:nvPr/>
        </p:nvGrpSpPr>
        <p:grpSpPr>
          <a:xfrm>
            <a:off x="6227033" y="3654786"/>
            <a:ext cx="307261" cy="350079"/>
            <a:chOff x="4645650" y="3962900"/>
            <a:chExt cx="259950" cy="296175"/>
          </a:xfrm>
        </p:grpSpPr>
        <p:sp>
          <p:nvSpPr>
            <p:cNvPr id="7126" name="Google Shape;7126;p88"/>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8"/>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8"/>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88"/>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8"/>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8"/>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2" name="Google Shape;7132;p88"/>
          <p:cNvGrpSpPr/>
          <p:nvPr/>
        </p:nvGrpSpPr>
        <p:grpSpPr>
          <a:xfrm>
            <a:off x="7979994" y="3179648"/>
            <a:ext cx="349133" cy="348188"/>
            <a:chOff x="6143725" y="3582500"/>
            <a:chExt cx="295375" cy="294575"/>
          </a:xfrm>
        </p:grpSpPr>
        <p:sp>
          <p:nvSpPr>
            <p:cNvPr id="7133" name="Google Shape;7133;p88"/>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88"/>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8"/>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88"/>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88"/>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88"/>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88"/>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0" name="Google Shape;7140;p88"/>
          <p:cNvGrpSpPr/>
          <p:nvPr/>
        </p:nvGrpSpPr>
        <p:grpSpPr>
          <a:xfrm>
            <a:off x="5748820" y="1378987"/>
            <a:ext cx="350995" cy="350049"/>
            <a:chOff x="1310075" y="3253275"/>
            <a:chExt cx="296950" cy="296150"/>
          </a:xfrm>
        </p:grpSpPr>
        <p:sp>
          <p:nvSpPr>
            <p:cNvPr id="7141" name="Google Shape;7141;p88"/>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88"/>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88"/>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4" name="Google Shape;7144;p88"/>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5" name="Google Shape;7145;p88"/>
          <p:cNvGrpSpPr/>
          <p:nvPr/>
        </p:nvGrpSpPr>
        <p:grpSpPr>
          <a:xfrm>
            <a:off x="5748347" y="2265246"/>
            <a:ext cx="351941" cy="351675"/>
            <a:chOff x="1310075" y="3980250"/>
            <a:chExt cx="297750" cy="297525"/>
          </a:xfrm>
        </p:grpSpPr>
        <p:sp>
          <p:nvSpPr>
            <p:cNvPr id="7146" name="Google Shape;7146;p88"/>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88"/>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88"/>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88"/>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0" name="Google Shape;7150;p88"/>
          <p:cNvGrpSpPr/>
          <p:nvPr/>
        </p:nvGrpSpPr>
        <p:grpSpPr>
          <a:xfrm>
            <a:off x="8013136" y="1379445"/>
            <a:ext cx="266305" cy="349133"/>
            <a:chOff x="3167275" y="3227275"/>
            <a:chExt cx="225300" cy="295375"/>
          </a:xfrm>
        </p:grpSpPr>
        <p:sp>
          <p:nvSpPr>
            <p:cNvPr id="7151" name="Google Shape;7151;p88"/>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8"/>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88"/>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88"/>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8"/>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6" name="Google Shape;7156;p88"/>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7" name="Google Shape;7157;p88"/>
          <p:cNvGrpSpPr/>
          <p:nvPr/>
        </p:nvGrpSpPr>
        <p:grpSpPr>
          <a:xfrm>
            <a:off x="7970318" y="2266502"/>
            <a:ext cx="351940" cy="349163"/>
            <a:chOff x="3133425" y="3955025"/>
            <a:chExt cx="297750" cy="295400"/>
          </a:xfrm>
        </p:grpSpPr>
        <p:sp>
          <p:nvSpPr>
            <p:cNvPr id="7158" name="Google Shape;7158;p88"/>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8"/>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8"/>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88"/>
          <p:cNvGrpSpPr/>
          <p:nvPr/>
        </p:nvGrpSpPr>
        <p:grpSpPr>
          <a:xfrm>
            <a:off x="6650491" y="2730090"/>
            <a:ext cx="350079" cy="351320"/>
            <a:chOff x="4991425" y="3234750"/>
            <a:chExt cx="296175" cy="297225"/>
          </a:xfrm>
        </p:grpSpPr>
        <p:sp>
          <p:nvSpPr>
            <p:cNvPr id="7162" name="Google Shape;7162;p88"/>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8"/>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88"/>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88"/>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8"/>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8"/>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88"/>
          <p:cNvGrpSpPr/>
          <p:nvPr/>
        </p:nvGrpSpPr>
        <p:grpSpPr>
          <a:xfrm>
            <a:off x="6650491" y="3199653"/>
            <a:ext cx="350079" cy="308177"/>
            <a:chOff x="4991425" y="3617150"/>
            <a:chExt cx="296175" cy="260725"/>
          </a:xfrm>
        </p:grpSpPr>
        <p:sp>
          <p:nvSpPr>
            <p:cNvPr id="7169" name="Google Shape;7169;p88"/>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8"/>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8"/>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88"/>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88"/>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8"/>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8"/>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88"/>
          <p:cNvGrpSpPr/>
          <p:nvPr/>
        </p:nvGrpSpPr>
        <p:grpSpPr>
          <a:xfrm>
            <a:off x="6727764" y="3655244"/>
            <a:ext cx="195532" cy="349163"/>
            <a:chOff x="5056800" y="3962900"/>
            <a:chExt cx="165425" cy="295400"/>
          </a:xfrm>
        </p:grpSpPr>
        <p:sp>
          <p:nvSpPr>
            <p:cNvPr id="7177" name="Google Shape;7177;p88"/>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8"/>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8"/>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88"/>
          <p:cNvGrpSpPr/>
          <p:nvPr/>
        </p:nvGrpSpPr>
        <p:grpSpPr>
          <a:xfrm>
            <a:off x="7979062" y="3655260"/>
            <a:ext cx="350995" cy="349133"/>
            <a:chOff x="6168925" y="3936925"/>
            <a:chExt cx="296950" cy="295375"/>
          </a:xfrm>
        </p:grpSpPr>
        <p:sp>
          <p:nvSpPr>
            <p:cNvPr id="7181" name="Google Shape;7181;p88"/>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8"/>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88"/>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88"/>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8"/>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8"/>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7" name="Google Shape;7187;p88"/>
          <p:cNvGrpSpPr/>
          <p:nvPr/>
        </p:nvGrpSpPr>
        <p:grpSpPr>
          <a:xfrm>
            <a:off x="6192781" y="1372332"/>
            <a:ext cx="348188" cy="349133"/>
            <a:chOff x="1674750" y="3254050"/>
            <a:chExt cx="294575" cy="295375"/>
          </a:xfrm>
        </p:grpSpPr>
        <p:sp>
          <p:nvSpPr>
            <p:cNvPr id="7188" name="Google Shape;7188;p88"/>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88"/>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88"/>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1" name="Google Shape;7191;p88"/>
          <p:cNvGrpSpPr/>
          <p:nvPr/>
        </p:nvGrpSpPr>
        <p:grpSpPr>
          <a:xfrm>
            <a:off x="6207177" y="1820035"/>
            <a:ext cx="319347" cy="349133"/>
            <a:chOff x="1687350" y="3618725"/>
            <a:chExt cx="270175" cy="295375"/>
          </a:xfrm>
        </p:grpSpPr>
        <p:sp>
          <p:nvSpPr>
            <p:cNvPr id="7192" name="Google Shape;7192;p88"/>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88"/>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88"/>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88"/>
          <p:cNvGrpSpPr/>
          <p:nvPr/>
        </p:nvGrpSpPr>
        <p:grpSpPr>
          <a:xfrm>
            <a:off x="6190880" y="2266516"/>
            <a:ext cx="351940" cy="349133"/>
            <a:chOff x="1672375" y="3982600"/>
            <a:chExt cx="297750" cy="295375"/>
          </a:xfrm>
        </p:grpSpPr>
        <p:sp>
          <p:nvSpPr>
            <p:cNvPr id="7196" name="Google Shape;7196;p88"/>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8"/>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8"/>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9" name="Google Shape;7199;p88"/>
          <p:cNvGrpSpPr/>
          <p:nvPr/>
        </p:nvGrpSpPr>
        <p:grpSpPr>
          <a:xfrm>
            <a:off x="4882872" y="2730711"/>
            <a:ext cx="350079" cy="350079"/>
            <a:chOff x="3497300" y="3227275"/>
            <a:chExt cx="296175" cy="296175"/>
          </a:xfrm>
        </p:grpSpPr>
        <p:sp>
          <p:nvSpPr>
            <p:cNvPr id="7200" name="Google Shape;7200;p88"/>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8"/>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8"/>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8"/>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88"/>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88"/>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88"/>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88"/>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88"/>
          <p:cNvGrpSpPr/>
          <p:nvPr/>
        </p:nvGrpSpPr>
        <p:grpSpPr>
          <a:xfrm>
            <a:off x="4883345" y="3180106"/>
            <a:ext cx="349133" cy="347272"/>
            <a:chOff x="3497300" y="3591950"/>
            <a:chExt cx="295375" cy="293800"/>
          </a:xfrm>
        </p:grpSpPr>
        <p:sp>
          <p:nvSpPr>
            <p:cNvPr id="7209" name="Google Shape;7209;p88"/>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8"/>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8"/>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8"/>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8"/>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88"/>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88"/>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8"/>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7" name="Google Shape;7217;p88"/>
          <p:cNvGrpSpPr/>
          <p:nvPr/>
        </p:nvGrpSpPr>
        <p:grpSpPr>
          <a:xfrm>
            <a:off x="4883345" y="3655244"/>
            <a:ext cx="349133" cy="349163"/>
            <a:chOff x="3497300" y="3955025"/>
            <a:chExt cx="295375" cy="295400"/>
          </a:xfrm>
        </p:grpSpPr>
        <p:sp>
          <p:nvSpPr>
            <p:cNvPr id="7218" name="Google Shape;7218;p88"/>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88"/>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8"/>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88"/>
          <p:cNvGrpSpPr/>
          <p:nvPr/>
        </p:nvGrpSpPr>
        <p:grpSpPr>
          <a:xfrm>
            <a:off x="7107917" y="2731435"/>
            <a:ext cx="327739" cy="348631"/>
            <a:chOff x="5364750" y="3235150"/>
            <a:chExt cx="277275" cy="294950"/>
          </a:xfrm>
        </p:grpSpPr>
        <p:sp>
          <p:nvSpPr>
            <p:cNvPr id="7222" name="Google Shape;7222;p88"/>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8"/>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8"/>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8"/>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88"/>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8"/>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8"/>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8"/>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88"/>
          <p:cNvGrpSpPr/>
          <p:nvPr/>
        </p:nvGrpSpPr>
        <p:grpSpPr>
          <a:xfrm>
            <a:off x="7096274" y="3177771"/>
            <a:ext cx="351024" cy="351941"/>
            <a:chOff x="5355300" y="3598250"/>
            <a:chExt cx="296975" cy="297750"/>
          </a:xfrm>
        </p:grpSpPr>
        <p:sp>
          <p:nvSpPr>
            <p:cNvPr id="7231" name="Google Shape;7231;p88"/>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8"/>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8"/>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88"/>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8"/>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88"/>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88"/>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8"/>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88"/>
          <p:cNvGrpSpPr/>
          <p:nvPr/>
        </p:nvGrpSpPr>
        <p:grpSpPr>
          <a:xfrm>
            <a:off x="7100470" y="3716693"/>
            <a:ext cx="342632" cy="226264"/>
            <a:chOff x="5358450" y="4015675"/>
            <a:chExt cx="289875" cy="191425"/>
          </a:xfrm>
        </p:grpSpPr>
        <p:sp>
          <p:nvSpPr>
            <p:cNvPr id="7240" name="Google Shape;7240;p88"/>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8"/>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8"/>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88"/>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4" name="Google Shape;7244;p88"/>
          <p:cNvGrpSpPr/>
          <p:nvPr/>
        </p:nvGrpSpPr>
        <p:grpSpPr>
          <a:xfrm>
            <a:off x="6226953" y="4099224"/>
            <a:ext cx="351024" cy="325464"/>
            <a:chOff x="6543825" y="3202075"/>
            <a:chExt cx="296975" cy="275350"/>
          </a:xfrm>
        </p:grpSpPr>
        <p:sp>
          <p:nvSpPr>
            <p:cNvPr id="7245" name="Google Shape;7245;p88"/>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88"/>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8"/>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8"/>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88"/>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88"/>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8"/>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2" name="Google Shape;7252;p88"/>
          <p:cNvGrpSpPr/>
          <p:nvPr/>
        </p:nvGrpSpPr>
        <p:grpSpPr>
          <a:xfrm>
            <a:off x="6633934" y="1378972"/>
            <a:ext cx="350079" cy="350079"/>
            <a:chOff x="2037825" y="3254050"/>
            <a:chExt cx="296175" cy="296175"/>
          </a:xfrm>
        </p:grpSpPr>
        <p:sp>
          <p:nvSpPr>
            <p:cNvPr id="7253" name="Google Shape;7253;p88"/>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88"/>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8"/>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8"/>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88"/>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88"/>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88"/>
          <p:cNvGrpSpPr/>
          <p:nvPr/>
        </p:nvGrpSpPr>
        <p:grpSpPr>
          <a:xfrm>
            <a:off x="6632072" y="1820139"/>
            <a:ext cx="353802" cy="348926"/>
            <a:chOff x="2034675" y="3617925"/>
            <a:chExt cx="299325" cy="295200"/>
          </a:xfrm>
        </p:grpSpPr>
        <p:sp>
          <p:nvSpPr>
            <p:cNvPr id="7260" name="Google Shape;7260;p88"/>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8"/>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8"/>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88"/>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8"/>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5" name="Google Shape;7265;p88"/>
          <p:cNvGrpSpPr/>
          <p:nvPr/>
        </p:nvGrpSpPr>
        <p:grpSpPr>
          <a:xfrm>
            <a:off x="6633934" y="2266516"/>
            <a:ext cx="350079" cy="349133"/>
            <a:chOff x="2037825" y="3981825"/>
            <a:chExt cx="296175" cy="295375"/>
          </a:xfrm>
        </p:grpSpPr>
        <p:sp>
          <p:nvSpPr>
            <p:cNvPr id="7266" name="Google Shape;7266;p88"/>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8"/>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88"/>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9" name="Google Shape;7269;p88"/>
          <p:cNvGrpSpPr/>
          <p:nvPr/>
        </p:nvGrpSpPr>
        <p:grpSpPr>
          <a:xfrm>
            <a:off x="5318952" y="2762832"/>
            <a:ext cx="350079" cy="285837"/>
            <a:chOff x="3860400" y="3254050"/>
            <a:chExt cx="296175" cy="241825"/>
          </a:xfrm>
        </p:grpSpPr>
        <p:sp>
          <p:nvSpPr>
            <p:cNvPr id="7270" name="Google Shape;7270;p88"/>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8"/>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8"/>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88"/>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8"/>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8"/>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8"/>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7" name="Google Shape;7277;p88"/>
          <p:cNvGrpSpPr/>
          <p:nvPr/>
        </p:nvGrpSpPr>
        <p:grpSpPr>
          <a:xfrm>
            <a:off x="5318479" y="3178702"/>
            <a:ext cx="351024" cy="350079"/>
            <a:chOff x="3859600" y="3591950"/>
            <a:chExt cx="296975" cy="296175"/>
          </a:xfrm>
        </p:grpSpPr>
        <p:sp>
          <p:nvSpPr>
            <p:cNvPr id="7278" name="Google Shape;7278;p88"/>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88"/>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8"/>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88"/>
          <p:cNvGrpSpPr/>
          <p:nvPr/>
        </p:nvGrpSpPr>
        <p:grpSpPr>
          <a:xfrm>
            <a:off x="5318952" y="3654786"/>
            <a:ext cx="350079" cy="350079"/>
            <a:chOff x="3860400" y="3955025"/>
            <a:chExt cx="296175" cy="296175"/>
          </a:xfrm>
        </p:grpSpPr>
        <p:sp>
          <p:nvSpPr>
            <p:cNvPr id="7282" name="Google Shape;7282;p88"/>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8"/>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88"/>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88"/>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8"/>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7" name="Google Shape;7287;p88"/>
          <p:cNvGrpSpPr/>
          <p:nvPr/>
        </p:nvGrpSpPr>
        <p:grpSpPr>
          <a:xfrm>
            <a:off x="7534167" y="2731184"/>
            <a:ext cx="355664" cy="349133"/>
            <a:chOff x="5716825" y="3235950"/>
            <a:chExt cx="300900" cy="295375"/>
          </a:xfrm>
        </p:grpSpPr>
        <p:sp>
          <p:nvSpPr>
            <p:cNvPr id="7288" name="Google Shape;7288;p88"/>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88"/>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88"/>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8"/>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2" name="Google Shape;7292;p88"/>
          <p:cNvGrpSpPr/>
          <p:nvPr/>
        </p:nvGrpSpPr>
        <p:grpSpPr>
          <a:xfrm>
            <a:off x="7547199" y="3189872"/>
            <a:ext cx="329601" cy="327739"/>
            <a:chOff x="5727850" y="3609275"/>
            <a:chExt cx="278850" cy="277275"/>
          </a:xfrm>
        </p:grpSpPr>
        <p:sp>
          <p:nvSpPr>
            <p:cNvPr id="7293" name="Google Shape;7293;p88"/>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8"/>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8"/>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8"/>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8"/>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8" name="Google Shape;7298;p88"/>
          <p:cNvGrpSpPr/>
          <p:nvPr/>
        </p:nvGrpSpPr>
        <p:grpSpPr>
          <a:xfrm>
            <a:off x="7558383" y="3655259"/>
            <a:ext cx="307231" cy="349133"/>
            <a:chOff x="5736525" y="3963700"/>
            <a:chExt cx="259925" cy="295375"/>
          </a:xfrm>
        </p:grpSpPr>
        <p:sp>
          <p:nvSpPr>
            <p:cNvPr id="7299" name="Google Shape;7299;p88"/>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88"/>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8"/>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88"/>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88"/>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88"/>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8"/>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88"/>
          <p:cNvGrpSpPr/>
          <p:nvPr/>
        </p:nvGrpSpPr>
        <p:grpSpPr>
          <a:xfrm>
            <a:off x="6649963" y="4104585"/>
            <a:ext cx="351024" cy="350079"/>
            <a:chOff x="6553275" y="3604550"/>
            <a:chExt cx="296975" cy="296175"/>
          </a:xfrm>
        </p:grpSpPr>
        <p:sp>
          <p:nvSpPr>
            <p:cNvPr id="7307" name="Google Shape;7307;p88"/>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8"/>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8"/>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8"/>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8"/>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88"/>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3" name="Google Shape;7313;p88"/>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7314" name="Google Shape;7314;p88"/>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318"/>
        <p:cNvGrpSpPr/>
        <p:nvPr/>
      </p:nvGrpSpPr>
      <p:grpSpPr>
        <a:xfrm>
          <a:off x="0" y="0"/>
          <a:ext cx="0" cy="0"/>
          <a:chOff x="0" y="0"/>
          <a:chExt cx="0" cy="0"/>
        </a:xfrm>
      </p:grpSpPr>
      <p:grpSp>
        <p:nvGrpSpPr>
          <p:cNvPr id="7319" name="Google Shape;7319;p89"/>
          <p:cNvGrpSpPr/>
          <p:nvPr/>
        </p:nvGrpSpPr>
        <p:grpSpPr>
          <a:xfrm>
            <a:off x="877057" y="1380546"/>
            <a:ext cx="294401" cy="353645"/>
            <a:chOff x="-35814600" y="3202075"/>
            <a:chExt cx="242625" cy="291450"/>
          </a:xfrm>
        </p:grpSpPr>
        <p:sp>
          <p:nvSpPr>
            <p:cNvPr id="7320" name="Google Shape;7320;p89"/>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9"/>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89"/>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9"/>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89"/>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9"/>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9"/>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89"/>
          <p:cNvGrpSpPr/>
          <p:nvPr/>
        </p:nvGrpSpPr>
        <p:grpSpPr>
          <a:xfrm>
            <a:off x="847435" y="1821466"/>
            <a:ext cx="353645" cy="353888"/>
            <a:chOff x="-35839800" y="3561025"/>
            <a:chExt cx="291450" cy="291650"/>
          </a:xfrm>
        </p:grpSpPr>
        <p:sp>
          <p:nvSpPr>
            <p:cNvPr id="7328" name="Google Shape;7328;p89"/>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9"/>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9"/>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89"/>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89"/>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89"/>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9"/>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5" name="Google Shape;7335;p89"/>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6" name="Google Shape;7336;p89"/>
          <p:cNvGrpSpPr/>
          <p:nvPr/>
        </p:nvGrpSpPr>
        <p:grpSpPr>
          <a:xfrm>
            <a:off x="3084980" y="1380546"/>
            <a:ext cx="353645" cy="353645"/>
            <a:chOff x="-34003850" y="3227275"/>
            <a:chExt cx="291450" cy="291450"/>
          </a:xfrm>
        </p:grpSpPr>
        <p:sp>
          <p:nvSpPr>
            <p:cNvPr id="7337" name="Google Shape;7337;p89"/>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89"/>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9"/>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9"/>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9"/>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2" name="Google Shape;7342;p89"/>
          <p:cNvGrpSpPr/>
          <p:nvPr/>
        </p:nvGrpSpPr>
        <p:grpSpPr>
          <a:xfrm>
            <a:off x="3084510" y="1821238"/>
            <a:ext cx="354586" cy="354343"/>
            <a:chOff x="-34004625" y="3585850"/>
            <a:chExt cx="292225" cy="292025"/>
          </a:xfrm>
        </p:grpSpPr>
        <p:sp>
          <p:nvSpPr>
            <p:cNvPr id="7343" name="Google Shape;7343;p89"/>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89"/>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9"/>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89"/>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89"/>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8" name="Google Shape;7348;p89"/>
          <p:cNvGrpSpPr/>
          <p:nvPr/>
        </p:nvGrpSpPr>
        <p:grpSpPr>
          <a:xfrm>
            <a:off x="3084025" y="2256439"/>
            <a:ext cx="355557" cy="354616"/>
            <a:chOff x="-34005425" y="3945575"/>
            <a:chExt cx="293025" cy="292250"/>
          </a:xfrm>
        </p:grpSpPr>
        <p:sp>
          <p:nvSpPr>
            <p:cNvPr id="7349" name="Google Shape;7349;p89"/>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89"/>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9"/>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2" name="Google Shape;7352;p89"/>
          <p:cNvGrpSpPr/>
          <p:nvPr/>
        </p:nvGrpSpPr>
        <p:grpSpPr>
          <a:xfrm>
            <a:off x="1731124" y="2729615"/>
            <a:ext cx="358408" cy="355557"/>
            <a:chOff x="-32174975" y="3192625"/>
            <a:chExt cx="295375" cy="293025"/>
          </a:xfrm>
        </p:grpSpPr>
        <p:sp>
          <p:nvSpPr>
            <p:cNvPr id="7353" name="Google Shape;7353;p89"/>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89"/>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9"/>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9"/>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7" name="Google Shape;7357;p89"/>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9"/>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9" name="Google Shape;7359;p89"/>
          <p:cNvGrpSpPr/>
          <p:nvPr/>
        </p:nvGrpSpPr>
        <p:grpSpPr>
          <a:xfrm>
            <a:off x="3970274" y="2730570"/>
            <a:ext cx="354586" cy="353645"/>
            <a:chOff x="-30345325" y="3184750"/>
            <a:chExt cx="292225" cy="291450"/>
          </a:xfrm>
        </p:grpSpPr>
        <p:sp>
          <p:nvSpPr>
            <p:cNvPr id="7360" name="Google Shape;7360;p89"/>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89"/>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89"/>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9"/>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9"/>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5" name="Google Shape;7365;p89"/>
          <p:cNvGrpSpPr/>
          <p:nvPr/>
        </p:nvGrpSpPr>
        <p:grpSpPr>
          <a:xfrm>
            <a:off x="1295026" y="1380546"/>
            <a:ext cx="353645" cy="353645"/>
            <a:chOff x="-35481425" y="3202075"/>
            <a:chExt cx="291450" cy="291450"/>
          </a:xfrm>
        </p:grpSpPr>
        <p:sp>
          <p:nvSpPr>
            <p:cNvPr id="7366" name="Google Shape;7366;p89"/>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89"/>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89"/>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89"/>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89"/>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9"/>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9"/>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3" name="Google Shape;7373;p89"/>
          <p:cNvGrpSpPr/>
          <p:nvPr/>
        </p:nvGrpSpPr>
        <p:grpSpPr>
          <a:xfrm>
            <a:off x="1294556" y="1822072"/>
            <a:ext cx="354586" cy="352675"/>
            <a:chOff x="-35482200" y="3561225"/>
            <a:chExt cx="292225" cy="290650"/>
          </a:xfrm>
        </p:grpSpPr>
        <p:sp>
          <p:nvSpPr>
            <p:cNvPr id="7374" name="Google Shape;7374;p89"/>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89"/>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9"/>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89"/>
          <p:cNvGrpSpPr/>
          <p:nvPr/>
        </p:nvGrpSpPr>
        <p:grpSpPr>
          <a:xfrm>
            <a:off x="1295026" y="2256940"/>
            <a:ext cx="353645" cy="353615"/>
            <a:chOff x="-35481425" y="3919600"/>
            <a:chExt cx="291450" cy="291425"/>
          </a:xfrm>
        </p:grpSpPr>
        <p:sp>
          <p:nvSpPr>
            <p:cNvPr id="7378" name="Google Shape;7378;p89"/>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9"/>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9"/>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9"/>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9"/>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9"/>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89"/>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89"/>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6" name="Google Shape;7386;p89"/>
          <p:cNvGrpSpPr/>
          <p:nvPr/>
        </p:nvGrpSpPr>
        <p:grpSpPr>
          <a:xfrm>
            <a:off x="3530661" y="1381031"/>
            <a:ext cx="357468" cy="352675"/>
            <a:chOff x="-33645475" y="3228075"/>
            <a:chExt cx="294600" cy="290650"/>
          </a:xfrm>
        </p:grpSpPr>
        <p:sp>
          <p:nvSpPr>
            <p:cNvPr id="7387" name="Google Shape;7387;p89"/>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9"/>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9"/>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89"/>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9"/>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89"/>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9"/>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4" name="Google Shape;7394;p89"/>
          <p:cNvGrpSpPr/>
          <p:nvPr/>
        </p:nvGrpSpPr>
        <p:grpSpPr>
          <a:xfrm>
            <a:off x="3531631" y="1821116"/>
            <a:ext cx="355526" cy="354586"/>
            <a:chOff x="-33646250" y="3586425"/>
            <a:chExt cx="293000" cy="292225"/>
          </a:xfrm>
        </p:grpSpPr>
        <p:sp>
          <p:nvSpPr>
            <p:cNvPr id="7395" name="Google Shape;7395;p89"/>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9"/>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7" name="Google Shape;7397;p89"/>
          <p:cNvGrpSpPr/>
          <p:nvPr/>
        </p:nvGrpSpPr>
        <p:grpSpPr>
          <a:xfrm>
            <a:off x="3532101" y="2255969"/>
            <a:ext cx="354586" cy="355557"/>
            <a:chOff x="-33645475" y="3944800"/>
            <a:chExt cx="292225" cy="293025"/>
          </a:xfrm>
        </p:grpSpPr>
        <p:sp>
          <p:nvSpPr>
            <p:cNvPr id="7398" name="Google Shape;7398;p89"/>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89"/>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9"/>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9"/>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9"/>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89"/>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9"/>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89"/>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9"/>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9"/>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89"/>
          <p:cNvGrpSpPr/>
          <p:nvPr/>
        </p:nvGrpSpPr>
        <p:grpSpPr>
          <a:xfrm>
            <a:off x="2185320" y="2729706"/>
            <a:ext cx="352675" cy="355375"/>
            <a:chOff x="-31809525" y="3192625"/>
            <a:chExt cx="290650" cy="292875"/>
          </a:xfrm>
        </p:grpSpPr>
        <p:sp>
          <p:nvSpPr>
            <p:cNvPr id="7409" name="Google Shape;7409;p89"/>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9"/>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9"/>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9"/>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89"/>
          <p:cNvGrpSpPr/>
          <p:nvPr/>
        </p:nvGrpSpPr>
        <p:grpSpPr>
          <a:xfrm>
            <a:off x="2184835" y="3200258"/>
            <a:ext cx="353645" cy="355557"/>
            <a:chOff x="-31811100" y="3550975"/>
            <a:chExt cx="291450" cy="293025"/>
          </a:xfrm>
        </p:grpSpPr>
        <p:sp>
          <p:nvSpPr>
            <p:cNvPr id="7414" name="Google Shape;7414;p89"/>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9"/>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9"/>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9"/>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9"/>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89"/>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89"/>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1" name="Google Shape;7421;p89"/>
          <p:cNvGrpSpPr/>
          <p:nvPr/>
        </p:nvGrpSpPr>
        <p:grpSpPr>
          <a:xfrm>
            <a:off x="2178631" y="3664562"/>
            <a:ext cx="366052" cy="356831"/>
            <a:chOff x="-31817400" y="3910025"/>
            <a:chExt cx="301675" cy="294075"/>
          </a:xfrm>
        </p:grpSpPr>
        <p:sp>
          <p:nvSpPr>
            <p:cNvPr id="7422" name="Google Shape;7422;p89"/>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9"/>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9"/>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89"/>
          <p:cNvGrpSpPr/>
          <p:nvPr/>
        </p:nvGrpSpPr>
        <p:grpSpPr>
          <a:xfrm>
            <a:off x="3970259" y="3200743"/>
            <a:ext cx="354616" cy="354586"/>
            <a:chOff x="-30354000" y="3569100"/>
            <a:chExt cx="292250" cy="292225"/>
          </a:xfrm>
        </p:grpSpPr>
        <p:sp>
          <p:nvSpPr>
            <p:cNvPr id="7426" name="Google Shape;7426;p89"/>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89"/>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9"/>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9"/>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89"/>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89"/>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2" name="Google Shape;7432;p89"/>
          <p:cNvGrpSpPr/>
          <p:nvPr/>
        </p:nvGrpSpPr>
        <p:grpSpPr>
          <a:xfrm>
            <a:off x="1748837" y="1380546"/>
            <a:ext cx="342148" cy="353645"/>
            <a:chOff x="-35118325" y="3202075"/>
            <a:chExt cx="281975" cy="291450"/>
          </a:xfrm>
        </p:grpSpPr>
        <p:sp>
          <p:nvSpPr>
            <p:cNvPr id="7433" name="Google Shape;7433;p89"/>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89"/>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89"/>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9"/>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7" name="Google Shape;7437;p89"/>
          <p:cNvGrpSpPr/>
          <p:nvPr/>
        </p:nvGrpSpPr>
        <p:grpSpPr>
          <a:xfrm>
            <a:off x="1742618" y="1821799"/>
            <a:ext cx="354586" cy="353221"/>
            <a:chOff x="-35123050" y="3561225"/>
            <a:chExt cx="292225" cy="291100"/>
          </a:xfrm>
        </p:grpSpPr>
        <p:sp>
          <p:nvSpPr>
            <p:cNvPr id="7438" name="Google Shape;7438;p89"/>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89"/>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0" name="Google Shape;7440;p89"/>
          <p:cNvGrpSpPr/>
          <p:nvPr/>
        </p:nvGrpSpPr>
        <p:grpSpPr>
          <a:xfrm>
            <a:off x="1784677" y="2256940"/>
            <a:ext cx="270467" cy="353615"/>
            <a:chOff x="-35089175" y="3919600"/>
            <a:chExt cx="222900" cy="291425"/>
          </a:xfrm>
        </p:grpSpPr>
        <p:sp>
          <p:nvSpPr>
            <p:cNvPr id="7441" name="Google Shape;7441;p89"/>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9"/>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89"/>
          <p:cNvGrpSpPr/>
          <p:nvPr/>
        </p:nvGrpSpPr>
        <p:grpSpPr>
          <a:xfrm>
            <a:off x="3981673" y="1380303"/>
            <a:ext cx="336445" cy="354131"/>
            <a:chOff x="-33277650" y="3226875"/>
            <a:chExt cx="277275" cy="291850"/>
          </a:xfrm>
        </p:grpSpPr>
        <p:sp>
          <p:nvSpPr>
            <p:cNvPr id="7444" name="Google Shape;7444;p89"/>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9"/>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89"/>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89"/>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89"/>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9"/>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9"/>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89"/>
          <p:cNvGrpSpPr/>
          <p:nvPr/>
        </p:nvGrpSpPr>
        <p:grpSpPr>
          <a:xfrm>
            <a:off x="3973073" y="1821587"/>
            <a:ext cx="353645" cy="353645"/>
            <a:chOff x="-33286325" y="3586425"/>
            <a:chExt cx="291450" cy="291450"/>
          </a:xfrm>
        </p:grpSpPr>
        <p:sp>
          <p:nvSpPr>
            <p:cNvPr id="7452" name="Google Shape;7452;p89"/>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89"/>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89"/>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9"/>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9"/>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89"/>
          <p:cNvGrpSpPr/>
          <p:nvPr/>
        </p:nvGrpSpPr>
        <p:grpSpPr>
          <a:xfrm>
            <a:off x="3973073" y="2255969"/>
            <a:ext cx="353645" cy="355557"/>
            <a:chOff x="-33286325" y="3944800"/>
            <a:chExt cx="291450" cy="293025"/>
          </a:xfrm>
        </p:grpSpPr>
        <p:sp>
          <p:nvSpPr>
            <p:cNvPr id="7458" name="Google Shape;7458;p89"/>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9"/>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89"/>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89"/>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89"/>
          <p:cNvGrpSpPr/>
          <p:nvPr/>
        </p:nvGrpSpPr>
        <p:grpSpPr>
          <a:xfrm>
            <a:off x="2631470" y="2729129"/>
            <a:ext cx="353645" cy="356527"/>
            <a:chOff x="-31452725" y="3191825"/>
            <a:chExt cx="291450" cy="293825"/>
          </a:xfrm>
        </p:grpSpPr>
        <p:sp>
          <p:nvSpPr>
            <p:cNvPr id="7463" name="Google Shape;7463;p89"/>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89"/>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89"/>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9"/>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89"/>
          <p:cNvGrpSpPr/>
          <p:nvPr/>
        </p:nvGrpSpPr>
        <p:grpSpPr>
          <a:xfrm>
            <a:off x="2631000" y="3200744"/>
            <a:ext cx="354586" cy="354586"/>
            <a:chOff x="-31452725" y="3551775"/>
            <a:chExt cx="292225" cy="292225"/>
          </a:xfrm>
        </p:grpSpPr>
        <p:sp>
          <p:nvSpPr>
            <p:cNvPr id="7468" name="Google Shape;7468;p89"/>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9"/>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9"/>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89"/>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89"/>
          <p:cNvGrpSpPr/>
          <p:nvPr/>
        </p:nvGrpSpPr>
        <p:grpSpPr>
          <a:xfrm>
            <a:off x="2629559" y="3664729"/>
            <a:ext cx="357468" cy="356497"/>
            <a:chOff x="-31455100" y="3909350"/>
            <a:chExt cx="294600" cy="293800"/>
          </a:xfrm>
        </p:grpSpPr>
        <p:sp>
          <p:nvSpPr>
            <p:cNvPr id="7473" name="Google Shape;7473;p89"/>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89"/>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5" name="Google Shape;7475;p89"/>
          <p:cNvGrpSpPr/>
          <p:nvPr/>
        </p:nvGrpSpPr>
        <p:grpSpPr>
          <a:xfrm>
            <a:off x="3970744" y="3665684"/>
            <a:ext cx="353645" cy="354586"/>
            <a:chOff x="-30345325" y="3918800"/>
            <a:chExt cx="291450" cy="292225"/>
          </a:xfrm>
        </p:grpSpPr>
        <p:sp>
          <p:nvSpPr>
            <p:cNvPr id="7476" name="Google Shape;7476;p89"/>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9"/>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89"/>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89"/>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9"/>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1" name="Google Shape;7481;p89"/>
          <p:cNvGrpSpPr/>
          <p:nvPr/>
        </p:nvGrpSpPr>
        <p:grpSpPr>
          <a:xfrm>
            <a:off x="2200736" y="1380546"/>
            <a:ext cx="332593" cy="353645"/>
            <a:chOff x="-34755225" y="3202075"/>
            <a:chExt cx="274100" cy="291450"/>
          </a:xfrm>
        </p:grpSpPr>
        <p:sp>
          <p:nvSpPr>
            <p:cNvPr id="7482" name="Google Shape;7482;p89"/>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9"/>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89"/>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89"/>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89"/>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89"/>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9"/>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9" name="Google Shape;7489;p89"/>
          <p:cNvGrpSpPr/>
          <p:nvPr/>
        </p:nvGrpSpPr>
        <p:grpSpPr>
          <a:xfrm>
            <a:off x="2190209" y="1821587"/>
            <a:ext cx="353645" cy="353645"/>
            <a:chOff x="-34763900" y="3561225"/>
            <a:chExt cx="291450" cy="291450"/>
          </a:xfrm>
        </p:grpSpPr>
        <p:sp>
          <p:nvSpPr>
            <p:cNvPr id="7490" name="Google Shape;7490;p89"/>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89"/>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89"/>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93" name="Google Shape;7493;p89"/>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4" name="Google Shape;7494;p89"/>
          <p:cNvGrpSpPr/>
          <p:nvPr/>
        </p:nvGrpSpPr>
        <p:grpSpPr>
          <a:xfrm>
            <a:off x="845106" y="2730099"/>
            <a:ext cx="354586" cy="354586"/>
            <a:chOff x="-32927950" y="3227275"/>
            <a:chExt cx="292225" cy="292225"/>
          </a:xfrm>
        </p:grpSpPr>
        <p:sp>
          <p:nvSpPr>
            <p:cNvPr id="7495" name="Google Shape;7495;p89"/>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9"/>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9"/>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89"/>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89"/>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0" name="Google Shape;7500;p89"/>
          <p:cNvGrpSpPr/>
          <p:nvPr/>
        </p:nvGrpSpPr>
        <p:grpSpPr>
          <a:xfrm>
            <a:off x="844621" y="3201213"/>
            <a:ext cx="355557" cy="353645"/>
            <a:chOff x="-32927950" y="3586425"/>
            <a:chExt cx="293025" cy="291450"/>
          </a:xfrm>
        </p:grpSpPr>
        <p:sp>
          <p:nvSpPr>
            <p:cNvPr id="7501" name="Google Shape;7501;p89"/>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9"/>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89"/>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89"/>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89"/>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6" name="Google Shape;7506;p89"/>
          <p:cNvGrpSpPr/>
          <p:nvPr/>
        </p:nvGrpSpPr>
        <p:grpSpPr>
          <a:xfrm>
            <a:off x="845106" y="3665198"/>
            <a:ext cx="354586" cy="355557"/>
            <a:chOff x="-32927950" y="3944800"/>
            <a:chExt cx="292225" cy="293025"/>
          </a:xfrm>
        </p:grpSpPr>
        <p:sp>
          <p:nvSpPr>
            <p:cNvPr id="7507" name="Google Shape;7507;p89"/>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89"/>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89"/>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89"/>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89"/>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89"/>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9"/>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89"/>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9"/>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6" name="Google Shape;7516;p89"/>
          <p:cNvGrpSpPr/>
          <p:nvPr/>
        </p:nvGrpSpPr>
        <p:grpSpPr>
          <a:xfrm>
            <a:off x="3073898" y="2730449"/>
            <a:ext cx="354586" cy="353888"/>
            <a:chOff x="-31094350" y="3194000"/>
            <a:chExt cx="292225" cy="291650"/>
          </a:xfrm>
        </p:grpSpPr>
        <p:sp>
          <p:nvSpPr>
            <p:cNvPr id="7517" name="Google Shape;7517;p89"/>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9"/>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9"/>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89"/>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89"/>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89"/>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89"/>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89"/>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5" name="Google Shape;7525;p89"/>
          <p:cNvGrpSpPr/>
          <p:nvPr/>
        </p:nvGrpSpPr>
        <p:grpSpPr>
          <a:xfrm>
            <a:off x="3074368" y="3200941"/>
            <a:ext cx="353645" cy="354191"/>
            <a:chOff x="-31093575" y="3552550"/>
            <a:chExt cx="291450" cy="291900"/>
          </a:xfrm>
        </p:grpSpPr>
        <p:sp>
          <p:nvSpPr>
            <p:cNvPr id="7526" name="Google Shape;7526;p89"/>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89"/>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89"/>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89"/>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0" name="Google Shape;7530;p89"/>
          <p:cNvGrpSpPr/>
          <p:nvPr/>
        </p:nvGrpSpPr>
        <p:grpSpPr>
          <a:xfrm>
            <a:off x="3074368" y="3666169"/>
            <a:ext cx="353645" cy="353615"/>
            <a:chOff x="-31093575" y="3911725"/>
            <a:chExt cx="291450" cy="291425"/>
          </a:xfrm>
        </p:grpSpPr>
        <p:sp>
          <p:nvSpPr>
            <p:cNvPr id="7531" name="Google Shape;7531;p89"/>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89"/>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89"/>
          <p:cNvGrpSpPr/>
          <p:nvPr/>
        </p:nvGrpSpPr>
        <p:grpSpPr>
          <a:xfrm>
            <a:off x="2183798" y="4123136"/>
            <a:ext cx="356497" cy="354586"/>
            <a:chOff x="-29946000" y="3183175"/>
            <a:chExt cx="293800" cy="292225"/>
          </a:xfrm>
        </p:grpSpPr>
        <p:sp>
          <p:nvSpPr>
            <p:cNvPr id="7534" name="Google Shape;7534;p89"/>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9"/>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9"/>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89"/>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89"/>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89"/>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0" name="Google Shape;7540;p89"/>
          <p:cNvGrpSpPr/>
          <p:nvPr/>
        </p:nvGrpSpPr>
        <p:grpSpPr>
          <a:xfrm>
            <a:off x="2628330" y="1380289"/>
            <a:ext cx="358408" cy="354161"/>
            <a:chOff x="-34408675" y="3202075"/>
            <a:chExt cx="295375" cy="291875"/>
          </a:xfrm>
        </p:grpSpPr>
        <p:sp>
          <p:nvSpPr>
            <p:cNvPr id="7541" name="Google Shape;7541;p89"/>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89"/>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89"/>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9"/>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5" name="Google Shape;7545;p89"/>
          <p:cNvGrpSpPr/>
          <p:nvPr/>
        </p:nvGrpSpPr>
        <p:grpSpPr>
          <a:xfrm>
            <a:off x="2630241" y="1820283"/>
            <a:ext cx="354586" cy="356254"/>
            <a:chOff x="-34405525" y="3558075"/>
            <a:chExt cx="292225" cy="293600"/>
          </a:xfrm>
        </p:grpSpPr>
        <p:sp>
          <p:nvSpPr>
            <p:cNvPr id="7546" name="Google Shape;7546;p89"/>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89"/>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9"/>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89"/>
          <p:cNvGrpSpPr/>
          <p:nvPr/>
        </p:nvGrpSpPr>
        <p:grpSpPr>
          <a:xfrm>
            <a:off x="2629755" y="2256940"/>
            <a:ext cx="355557" cy="353615"/>
            <a:chOff x="-34406325" y="3919600"/>
            <a:chExt cx="293025" cy="291425"/>
          </a:xfrm>
        </p:grpSpPr>
        <p:sp>
          <p:nvSpPr>
            <p:cNvPr id="7550" name="Google Shape;7550;p89"/>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89"/>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89"/>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89"/>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89"/>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9"/>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89"/>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7" name="Google Shape;7557;p89"/>
          <p:cNvGrpSpPr/>
          <p:nvPr/>
        </p:nvGrpSpPr>
        <p:grpSpPr>
          <a:xfrm>
            <a:off x="1293653" y="2736303"/>
            <a:ext cx="353645" cy="342179"/>
            <a:chOff x="-32568800" y="3232000"/>
            <a:chExt cx="291450" cy="282000"/>
          </a:xfrm>
        </p:grpSpPr>
        <p:sp>
          <p:nvSpPr>
            <p:cNvPr id="7558" name="Google Shape;7558;p89"/>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9"/>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0" name="Google Shape;7560;p89"/>
          <p:cNvGrpSpPr/>
          <p:nvPr/>
        </p:nvGrpSpPr>
        <p:grpSpPr>
          <a:xfrm>
            <a:off x="1293183" y="3201213"/>
            <a:ext cx="354586" cy="353645"/>
            <a:chOff x="-32569575" y="3586425"/>
            <a:chExt cx="292225" cy="291450"/>
          </a:xfrm>
        </p:grpSpPr>
        <p:sp>
          <p:nvSpPr>
            <p:cNvPr id="7561" name="Google Shape;7561;p89"/>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9"/>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89"/>
          <p:cNvGrpSpPr/>
          <p:nvPr/>
        </p:nvGrpSpPr>
        <p:grpSpPr>
          <a:xfrm>
            <a:off x="1284098" y="3665805"/>
            <a:ext cx="372756" cy="354343"/>
            <a:chOff x="-32576675" y="3944600"/>
            <a:chExt cx="307200" cy="292025"/>
          </a:xfrm>
        </p:grpSpPr>
        <p:sp>
          <p:nvSpPr>
            <p:cNvPr id="7564" name="Google Shape;7564;p89"/>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89"/>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89"/>
          <p:cNvGrpSpPr/>
          <p:nvPr/>
        </p:nvGrpSpPr>
        <p:grpSpPr>
          <a:xfrm>
            <a:off x="3529065" y="2730100"/>
            <a:ext cx="354586" cy="354586"/>
            <a:chOff x="-30735200" y="3192625"/>
            <a:chExt cx="292225" cy="292225"/>
          </a:xfrm>
        </p:grpSpPr>
        <p:sp>
          <p:nvSpPr>
            <p:cNvPr id="7567" name="Google Shape;7567;p89"/>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89"/>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89"/>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9"/>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9"/>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9"/>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89"/>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4" name="Google Shape;7574;p89"/>
          <p:cNvGrpSpPr/>
          <p:nvPr/>
        </p:nvGrpSpPr>
        <p:grpSpPr>
          <a:xfrm>
            <a:off x="3529065" y="3201532"/>
            <a:ext cx="354586" cy="353008"/>
            <a:chOff x="-30735200" y="3552550"/>
            <a:chExt cx="292225" cy="290925"/>
          </a:xfrm>
        </p:grpSpPr>
        <p:sp>
          <p:nvSpPr>
            <p:cNvPr id="7575" name="Google Shape;7575;p89"/>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9"/>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7" name="Google Shape;7577;p89"/>
          <p:cNvGrpSpPr/>
          <p:nvPr/>
        </p:nvGrpSpPr>
        <p:grpSpPr>
          <a:xfrm>
            <a:off x="3529065" y="3666154"/>
            <a:ext cx="354586" cy="353645"/>
            <a:chOff x="-30735200" y="3910925"/>
            <a:chExt cx="292225" cy="291450"/>
          </a:xfrm>
        </p:grpSpPr>
        <p:sp>
          <p:nvSpPr>
            <p:cNvPr id="7578" name="Google Shape;7578;p89"/>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89"/>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80" name="Google Shape;7580;p89"/>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1" name="Google Shape;7581;p89"/>
          <p:cNvGrpSpPr/>
          <p:nvPr/>
        </p:nvGrpSpPr>
        <p:grpSpPr>
          <a:xfrm>
            <a:off x="4882910" y="1379021"/>
            <a:ext cx="358971" cy="359224"/>
            <a:chOff x="-57956275" y="3197925"/>
            <a:chExt cx="319000" cy="319225"/>
          </a:xfrm>
        </p:grpSpPr>
        <p:sp>
          <p:nvSpPr>
            <p:cNvPr id="7582" name="Google Shape;7582;p89"/>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89"/>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89"/>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9"/>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9"/>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89"/>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89"/>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9" name="Google Shape;7589;p89"/>
          <p:cNvGrpSpPr/>
          <p:nvPr/>
        </p:nvGrpSpPr>
        <p:grpSpPr>
          <a:xfrm>
            <a:off x="4905064" y="1835446"/>
            <a:ext cx="314662" cy="358971"/>
            <a:chOff x="-57940525" y="3590375"/>
            <a:chExt cx="279625" cy="319000"/>
          </a:xfrm>
        </p:grpSpPr>
        <p:sp>
          <p:nvSpPr>
            <p:cNvPr id="7590" name="Google Shape;7590;p89"/>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89"/>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9"/>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9"/>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9"/>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5" name="Google Shape;7595;p89"/>
          <p:cNvGrpSpPr/>
          <p:nvPr/>
        </p:nvGrpSpPr>
        <p:grpSpPr>
          <a:xfrm>
            <a:off x="4875945" y="2276817"/>
            <a:ext cx="358099" cy="358999"/>
            <a:chOff x="-57959425" y="3982600"/>
            <a:chExt cx="318225" cy="319025"/>
          </a:xfrm>
        </p:grpSpPr>
        <p:sp>
          <p:nvSpPr>
            <p:cNvPr id="7596" name="Google Shape;7596;p89"/>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89"/>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9"/>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9"/>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89"/>
          <p:cNvGrpSpPr/>
          <p:nvPr/>
        </p:nvGrpSpPr>
        <p:grpSpPr>
          <a:xfrm>
            <a:off x="7076112" y="1380146"/>
            <a:ext cx="357226" cy="357226"/>
            <a:chOff x="-55987225" y="3198925"/>
            <a:chExt cx="317450" cy="317450"/>
          </a:xfrm>
        </p:grpSpPr>
        <p:sp>
          <p:nvSpPr>
            <p:cNvPr id="7601" name="Google Shape;7601;p89"/>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89"/>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89"/>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89"/>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89"/>
          <p:cNvGrpSpPr/>
          <p:nvPr/>
        </p:nvGrpSpPr>
        <p:grpSpPr>
          <a:xfrm>
            <a:off x="7076112" y="1836178"/>
            <a:ext cx="357226" cy="357367"/>
            <a:chOff x="-55987225" y="3591025"/>
            <a:chExt cx="317450" cy="317575"/>
          </a:xfrm>
        </p:grpSpPr>
        <p:sp>
          <p:nvSpPr>
            <p:cNvPr id="7606" name="Google Shape;7606;p89"/>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89"/>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89"/>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89"/>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9"/>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1" name="Google Shape;7611;p89"/>
          <p:cNvGrpSpPr/>
          <p:nvPr/>
        </p:nvGrpSpPr>
        <p:grpSpPr>
          <a:xfrm>
            <a:off x="7090027" y="2276817"/>
            <a:ext cx="358999" cy="358999"/>
            <a:chOff x="-55988800" y="3982600"/>
            <a:chExt cx="319025" cy="319025"/>
          </a:xfrm>
        </p:grpSpPr>
        <p:sp>
          <p:nvSpPr>
            <p:cNvPr id="7612" name="Google Shape;7612;p89"/>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9"/>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9"/>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89"/>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9"/>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7" name="Google Shape;7617;p89"/>
          <p:cNvGrpSpPr/>
          <p:nvPr/>
        </p:nvGrpSpPr>
        <p:grpSpPr>
          <a:xfrm>
            <a:off x="5748546" y="2734774"/>
            <a:ext cx="356326" cy="358971"/>
            <a:chOff x="-54026025" y="3192625"/>
            <a:chExt cx="316650" cy="319000"/>
          </a:xfrm>
        </p:grpSpPr>
        <p:sp>
          <p:nvSpPr>
            <p:cNvPr id="7618" name="Google Shape;7618;p89"/>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89"/>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89"/>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9"/>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9"/>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9"/>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9"/>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9"/>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6" name="Google Shape;7626;p89"/>
          <p:cNvGrpSpPr/>
          <p:nvPr/>
        </p:nvGrpSpPr>
        <p:grpSpPr>
          <a:xfrm>
            <a:off x="5768492" y="3205748"/>
            <a:ext cx="316434" cy="358099"/>
            <a:chOff x="-54007925" y="3584850"/>
            <a:chExt cx="281200" cy="318225"/>
          </a:xfrm>
        </p:grpSpPr>
        <p:sp>
          <p:nvSpPr>
            <p:cNvPr id="7627" name="Google Shape;7627;p89"/>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9"/>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9"/>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89"/>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9"/>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9"/>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3" name="Google Shape;7633;p89"/>
          <p:cNvGrpSpPr/>
          <p:nvPr/>
        </p:nvGrpSpPr>
        <p:grpSpPr>
          <a:xfrm>
            <a:off x="5768492" y="3667633"/>
            <a:ext cx="316434" cy="358914"/>
            <a:chOff x="-54007925" y="3975575"/>
            <a:chExt cx="281200" cy="318950"/>
          </a:xfrm>
        </p:grpSpPr>
        <p:sp>
          <p:nvSpPr>
            <p:cNvPr id="7634" name="Google Shape;7634;p89"/>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89"/>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89"/>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89"/>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89"/>
          <p:cNvGrpSpPr/>
          <p:nvPr/>
        </p:nvGrpSpPr>
        <p:grpSpPr>
          <a:xfrm>
            <a:off x="8003359" y="2752104"/>
            <a:ext cx="274770" cy="358492"/>
            <a:chOff x="-52005775" y="3208025"/>
            <a:chExt cx="244175" cy="318575"/>
          </a:xfrm>
        </p:grpSpPr>
        <p:sp>
          <p:nvSpPr>
            <p:cNvPr id="7639" name="Google Shape;7639;p89"/>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89"/>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89"/>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89"/>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89"/>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89"/>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9"/>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9"/>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89"/>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89"/>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89"/>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0" name="Google Shape;7650;p89"/>
          <p:cNvGrpSpPr/>
          <p:nvPr/>
        </p:nvGrpSpPr>
        <p:grpSpPr>
          <a:xfrm>
            <a:off x="5309825" y="1380146"/>
            <a:ext cx="358099" cy="358099"/>
            <a:chOff x="-57568775" y="3198925"/>
            <a:chExt cx="318225" cy="318225"/>
          </a:xfrm>
        </p:grpSpPr>
        <p:sp>
          <p:nvSpPr>
            <p:cNvPr id="7651" name="Google Shape;7651;p89"/>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89"/>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9"/>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9"/>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89"/>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89"/>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7" name="Google Shape;7657;p89"/>
          <p:cNvGrpSpPr/>
          <p:nvPr/>
        </p:nvGrpSpPr>
        <p:grpSpPr>
          <a:xfrm>
            <a:off x="5331543" y="1835446"/>
            <a:ext cx="314662" cy="358099"/>
            <a:chOff x="-57549075" y="3590375"/>
            <a:chExt cx="279625" cy="318225"/>
          </a:xfrm>
        </p:grpSpPr>
        <p:sp>
          <p:nvSpPr>
            <p:cNvPr id="7658" name="Google Shape;7658;p89"/>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89"/>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9"/>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89"/>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89"/>
          <p:cNvGrpSpPr/>
          <p:nvPr/>
        </p:nvGrpSpPr>
        <p:grpSpPr>
          <a:xfrm>
            <a:off x="5323740" y="2276817"/>
            <a:ext cx="359871" cy="359871"/>
            <a:chOff x="-57570350" y="3982600"/>
            <a:chExt cx="319800" cy="319800"/>
          </a:xfrm>
        </p:grpSpPr>
        <p:sp>
          <p:nvSpPr>
            <p:cNvPr id="7663" name="Google Shape;7663;p89"/>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89"/>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89"/>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9"/>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89"/>
          <p:cNvGrpSpPr/>
          <p:nvPr/>
        </p:nvGrpSpPr>
        <p:grpSpPr>
          <a:xfrm>
            <a:off x="7538779" y="1379246"/>
            <a:ext cx="314662" cy="358999"/>
            <a:chOff x="-55576850" y="3198125"/>
            <a:chExt cx="279625" cy="319025"/>
          </a:xfrm>
        </p:grpSpPr>
        <p:sp>
          <p:nvSpPr>
            <p:cNvPr id="7668" name="Google Shape;7668;p89"/>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89"/>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89"/>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9"/>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2" name="Google Shape;7672;p89"/>
          <p:cNvGrpSpPr/>
          <p:nvPr/>
        </p:nvGrpSpPr>
        <p:grpSpPr>
          <a:xfrm>
            <a:off x="7516174" y="1835221"/>
            <a:ext cx="359871" cy="358324"/>
            <a:chOff x="-55596550" y="3590175"/>
            <a:chExt cx="319800" cy="318425"/>
          </a:xfrm>
        </p:grpSpPr>
        <p:sp>
          <p:nvSpPr>
            <p:cNvPr id="7673" name="Google Shape;7673;p89"/>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9"/>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9"/>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9"/>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7" name="Google Shape;7677;p89"/>
          <p:cNvGrpSpPr/>
          <p:nvPr/>
        </p:nvGrpSpPr>
        <p:grpSpPr>
          <a:xfrm>
            <a:off x="7531412" y="2276564"/>
            <a:ext cx="358999" cy="359252"/>
            <a:chOff x="-55595775" y="3982375"/>
            <a:chExt cx="319025" cy="319250"/>
          </a:xfrm>
        </p:grpSpPr>
        <p:sp>
          <p:nvSpPr>
            <p:cNvPr id="7678" name="Google Shape;7678;p89"/>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89"/>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9"/>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9"/>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9"/>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9"/>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4" name="Google Shape;7684;p89"/>
          <p:cNvGrpSpPr/>
          <p:nvPr/>
        </p:nvGrpSpPr>
        <p:grpSpPr>
          <a:xfrm>
            <a:off x="6188595" y="2734774"/>
            <a:ext cx="358999" cy="358099"/>
            <a:chOff x="-53635375" y="3192625"/>
            <a:chExt cx="319025" cy="318225"/>
          </a:xfrm>
        </p:grpSpPr>
        <p:sp>
          <p:nvSpPr>
            <p:cNvPr id="7685" name="Google Shape;7685;p89"/>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9"/>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9"/>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89"/>
          <p:cNvGrpSpPr/>
          <p:nvPr/>
        </p:nvGrpSpPr>
        <p:grpSpPr>
          <a:xfrm>
            <a:off x="6210763" y="3205748"/>
            <a:ext cx="314662" cy="358999"/>
            <a:chOff x="-53615675" y="3584850"/>
            <a:chExt cx="279625" cy="319025"/>
          </a:xfrm>
        </p:grpSpPr>
        <p:sp>
          <p:nvSpPr>
            <p:cNvPr id="7689" name="Google Shape;7689;p89"/>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89"/>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89"/>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2" name="Google Shape;7692;p89"/>
          <p:cNvGrpSpPr/>
          <p:nvPr/>
        </p:nvGrpSpPr>
        <p:grpSpPr>
          <a:xfrm>
            <a:off x="6188609" y="3668674"/>
            <a:ext cx="358971" cy="357874"/>
            <a:chOff x="-53634575" y="3976500"/>
            <a:chExt cx="319000" cy="318025"/>
          </a:xfrm>
        </p:grpSpPr>
        <p:sp>
          <p:nvSpPr>
            <p:cNvPr id="7693" name="Google Shape;7693;p89"/>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89"/>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89"/>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89"/>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9"/>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9"/>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9"/>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89"/>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1" name="Google Shape;7701;p89"/>
          <p:cNvGrpSpPr/>
          <p:nvPr/>
        </p:nvGrpSpPr>
        <p:grpSpPr>
          <a:xfrm>
            <a:off x="7983413" y="3211628"/>
            <a:ext cx="314662" cy="358436"/>
            <a:chOff x="-52023900" y="3590075"/>
            <a:chExt cx="279625" cy="318525"/>
          </a:xfrm>
        </p:grpSpPr>
        <p:sp>
          <p:nvSpPr>
            <p:cNvPr id="7702" name="Google Shape;7702;p89"/>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89"/>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9"/>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89"/>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89"/>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9"/>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9"/>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9" name="Google Shape;7709;p89"/>
          <p:cNvGrpSpPr/>
          <p:nvPr/>
        </p:nvGrpSpPr>
        <p:grpSpPr>
          <a:xfrm>
            <a:off x="5746654" y="1380146"/>
            <a:ext cx="358971" cy="358971"/>
            <a:chOff x="-57173375" y="3198925"/>
            <a:chExt cx="319000" cy="319000"/>
          </a:xfrm>
        </p:grpSpPr>
        <p:sp>
          <p:nvSpPr>
            <p:cNvPr id="7710" name="Google Shape;7710;p89"/>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9"/>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9"/>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89"/>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89"/>
          <p:cNvGrpSpPr/>
          <p:nvPr/>
        </p:nvGrpSpPr>
        <p:grpSpPr>
          <a:xfrm>
            <a:off x="5747541" y="1857587"/>
            <a:ext cx="357198" cy="314690"/>
            <a:chOff x="-57176525" y="3610050"/>
            <a:chExt cx="317425" cy="279650"/>
          </a:xfrm>
        </p:grpSpPr>
        <p:sp>
          <p:nvSpPr>
            <p:cNvPr id="7715" name="Google Shape;7715;p89"/>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9"/>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9"/>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89"/>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89"/>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0" name="Google Shape;7720;p89"/>
          <p:cNvGrpSpPr/>
          <p:nvPr/>
        </p:nvGrpSpPr>
        <p:grpSpPr>
          <a:xfrm>
            <a:off x="7957995" y="1380146"/>
            <a:ext cx="358099" cy="356326"/>
            <a:chOff x="-55202750" y="3198925"/>
            <a:chExt cx="318225" cy="316650"/>
          </a:xfrm>
        </p:grpSpPr>
        <p:sp>
          <p:nvSpPr>
            <p:cNvPr id="7721" name="Google Shape;7721;p89"/>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9"/>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89"/>
          <p:cNvGrpSpPr/>
          <p:nvPr/>
        </p:nvGrpSpPr>
        <p:grpSpPr>
          <a:xfrm>
            <a:off x="7968629" y="1835446"/>
            <a:ext cx="336830" cy="358099"/>
            <a:chOff x="-55194875" y="3590375"/>
            <a:chExt cx="299325" cy="318225"/>
          </a:xfrm>
        </p:grpSpPr>
        <p:sp>
          <p:nvSpPr>
            <p:cNvPr id="7724" name="Google Shape;7724;p89"/>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9"/>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9"/>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9"/>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9"/>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9" name="Google Shape;7729;p89"/>
          <p:cNvGrpSpPr/>
          <p:nvPr/>
        </p:nvGrpSpPr>
        <p:grpSpPr>
          <a:xfrm>
            <a:off x="7973247" y="2277717"/>
            <a:ext cx="357198" cy="357198"/>
            <a:chOff x="-55203525" y="3983400"/>
            <a:chExt cx="317425" cy="317425"/>
          </a:xfrm>
        </p:grpSpPr>
        <p:sp>
          <p:nvSpPr>
            <p:cNvPr id="7730" name="Google Shape;7730;p89"/>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9"/>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89"/>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3" name="Google Shape;7733;p89"/>
          <p:cNvGrpSpPr/>
          <p:nvPr/>
        </p:nvGrpSpPr>
        <p:grpSpPr>
          <a:xfrm>
            <a:off x="6639727" y="2734774"/>
            <a:ext cx="335930" cy="358971"/>
            <a:chOff x="-53232900" y="3192625"/>
            <a:chExt cx="298525" cy="319000"/>
          </a:xfrm>
        </p:grpSpPr>
        <p:sp>
          <p:nvSpPr>
            <p:cNvPr id="7734" name="Google Shape;7734;p89"/>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89"/>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89"/>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9"/>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89"/>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9"/>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9"/>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9"/>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2" name="Google Shape;7742;p89"/>
          <p:cNvGrpSpPr/>
          <p:nvPr/>
        </p:nvGrpSpPr>
        <p:grpSpPr>
          <a:xfrm>
            <a:off x="6629093" y="3205748"/>
            <a:ext cx="357198" cy="356326"/>
            <a:chOff x="-53242350" y="3584850"/>
            <a:chExt cx="317425" cy="316650"/>
          </a:xfrm>
        </p:grpSpPr>
        <p:sp>
          <p:nvSpPr>
            <p:cNvPr id="7743" name="Google Shape;7743;p89"/>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9"/>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9"/>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9"/>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9"/>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89"/>
          <p:cNvGrpSpPr/>
          <p:nvPr/>
        </p:nvGrpSpPr>
        <p:grpSpPr>
          <a:xfrm>
            <a:off x="6650362" y="3668449"/>
            <a:ext cx="314662" cy="358999"/>
            <a:chOff x="-53224225" y="3976300"/>
            <a:chExt cx="279625" cy="319025"/>
          </a:xfrm>
        </p:grpSpPr>
        <p:sp>
          <p:nvSpPr>
            <p:cNvPr id="7749" name="Google Shape;7749;p89"/>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89"/>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89"/>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9"/>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9"/>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89"/>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89"/>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6" name="Google Shape;7756;p89"/>
          <p:cNvGrpSpPr/>
          <p:nvPr/>
        </p:nvGrpSpPr>
        <p:grpSpPr>
          <a:xfrm>
            <a:off x="7961258" y="3676129"/>
            <a:ext cx="358971" cy="358408"/>
            <a:chOff x="-52043575" y="3983125"/>
            <a:chExt cx="319000" cy="318500"/>
          </a:xfrm>
        </p:grpSpPr>
        <p:sp>
          <p:nvSpPr>
            <p:cNvPr id="7757" name="Google Shape;7757;p89"/>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89"/>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89"/>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9"/>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9"/>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9"/>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9"/>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89"/>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89"/>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6" name="Google Shape;7766;p89"/>
          <p:cNvGrpSpPr/>
          <p:nvPr/>
        </p:nvGrpSpPr>
        <p:grpSpPr>
          <a:xfrm>
            <a:off x="6215199" y="1380146"/>
            <a:ext cx="314662" cy="358971"/>
            <a:chOff x="-56766175" y="3198925"/>
            <a:chExt cx="279625" cy="319000"/>
          </a:xfrm>
        </p:grpSpPr>
        <p:sp>
          <p:nvSpPr>
            <p:cNvPr id="7767" name="Google Shape;7767;p89"/>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89"/>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89"/>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89"/>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89"/>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89"/>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89"/>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89"/>
          <p:cNvGrpSpPr/>
          <p:nvPr/>
        </p:nvGrpSpPr>
        <p:grpSpPr>
          <a:xfrm>
            <a:off x="6214313" y="1835446"/>
            <a:ext cx="316434" cy="358099"/>
            <a:chOff x="-56766175" y="3590375"/>
            <a:chExt cx="281200" cy="318225"/>
          </a:xfrm>
        </p:grpSpPr>
        <p:sp>
          <p:nvSpPr>
            <p:cNvPr id="7775" name="Google Shape;7775;p89"/>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9"/>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9"/>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89"/>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9" name="Google Shape;7779;p89"/>
          <p:cNvGrpSpPr/>
          <p:nvPr/>
        </p:nvGrpSpPr>
        <p:grpSpPr>
          <a:xfrm>
            <a:off x="6251269" y="2276817"/>
            <a:ext cx="272126" cy="358099"/>
            <a:chOff x="-56747275" y="3982600"/>
            <a:chExt cx="241825" cy="318225"/>
          </a:xfrm>
        </p:grpSpPr>
        <p:sp>
          <p:nvSpPr>
            <p:cNvPr id="7780" name="Google Shape;7780;p89"/>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89"/>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9"/>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9"/>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89"/>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89"/>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89"/>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7" name="Google Shape;7787;p89"/>
          <p:cNvGrpSpPr/>
          <p:nvPr/>
        </p:nvGrpSpPr>
        <p:grpSpPr>
          <a:xfrm>
            <a:off x="4859020" y="3219055"/>
            <a:ext cx="358999" cy="342991"/>
            <a:chOff x="-54812875" y="3596675"/>
            <a:chExt cx="319025" cy="304800"/>
          </a:xfrm>
        </p:grpSpPr>
        <p:sp>
          <p:nvSpPr>
            <p:cNvPr id="7788" name="Google Shape;7788;p89"/>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89"/>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89"/>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89"/>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89"/>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9"/>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89"/>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95" name="Google Shape;7795;p89"/>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89"/>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7" name="Google Shape;7797;p89"/>
          <p:cNvGrpSpPr/>
          <p:nvPr/>
        </p:nvGrpSpPr>
        <p:grpSpPr>
          <a:xfrm>
            <a:off x="4881188" y="3675538"/>
            <a:ext cx="314662" cy="358099"/>
            <a:chOff x="-54793175" y="3982600"/>
            <a:chExt cx="279625" cy="318225"/>
          </a:xfrm>
        </p:grpSpPr>
        <p:sp>
          <p:nvSpPr>
            <p:cNvPr id="7798" name="Google Shape;7798;p89"/>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89"/>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9"/>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89"/>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89"/>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89"/>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9"/>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89"/>
          <p:cNvGrpSpPr/>
          <p:nvPr/>
        </p:nvGrpSpPr>
        <p:grpSpPr>
          <a:xfrm>
            <a:off x="7092647" y="2734774"/>
            <a:ext cx="314662" cy="358099"/>
            <a:chOff x="-52832000" y="3192625"/>
            <a:chExt cx="279625" cy="318225"/>
          </a:xfrm>
        </p:grpSpPr>
        <p:sp>
          <p:nvSpPr>
            <p:cNvPr id="7806" name="Google Shape;7806;p89"/>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89"/>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89"/>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89"/>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89"/>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9"/>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9"/>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89"/>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89"/>
          <p:cNvGrpSpPr/>
          <p:nvPr/>
        </p:nvGrpSpPr>
        <p:grpSpPr>
          <a:xfrm>
            <a:off x="5779179" y="2276142"/>
            <a:ext cx="323524" cy="358774"/>
            <a:chOff x="-57162350" y="3982000"/>
            <a:chExt cx="287500" cy="318825"/>
          </a:xfrm>
        </p:grpSpPr>
        <p:sp>
          <p:nvSpPr>
            <p:cNvPr id="7815" name="Google Shape;7815;p89"/>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89"/>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89"/>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89"/>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9"/>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9"/>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89"/>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89"/>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3" name="Google Shape;7823;p89"/>
          <p:cNvGrpSpPr/>
          <p:nvPr/>
        </p:nvGrpSpPr>
        <p:grpSpPr>
          <a:xfrm>
            <a:off x="7070492" y="3206648"/>
            <a:ext cx="358971" cy="357198"/>
            <a:chOff x="-52851675" y="3585650"/>
            <a:chExt cx="319000" cy="317425"/>
          </a:xfrm>
        </p:grpSpPr>
        <p:sp>
          <p:nvSpPr>
            <p:cNvPr id="7824" name="Google Shape;7824;p89"/>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9"/>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89"/>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89"/>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89"/>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89"/>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89"/>
          <p:cNvGrpSpPr/>
          <p:nvPr/>
        </p:nvGrpSpPr>
        <p:grpSpPr>
          <a:xfrm>
            <a:off x="7092647" y="3668449"/>
            <a:ext cx="314662" cy="358999"/>
            <a:chOff x="-52832000" y="3976300"/>
            <a:chExt cx="279625" cy="319025"/>
          </a:xfrm>
        </p:grpSpPr>
        <p:sp>
          <p:nvSpPr>
            <p:cNvPr id="7831" name="Google Shape;7831;p89"/>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89"/>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89"/>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9"/>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9"/>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6" name="Google Shape;7836;p89"/>
          <p:cNvGrpSpPr/>
          <p:nvPr/>
        </p:nvGrpSpPr>
        <p:grpSpPr>
          <a:xfrm>
            <a:off x="6209853" y="4123097"/>
            <a:ext cx="316434" cy="358099"/>
            <a:chOff x="-51633225" y="3198925"/>
            <a:chExt cx="281200" cy="318225"/>
          </a:xfrm>
        </p:grpSpPr>
        <p:sp>
          <p:nvSpPr>
            <p:cNvPr id="7837" name="Google Shape;7837;p89"/>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89"/>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9"/>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89"/>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9"/>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9"/>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9"/>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4" name="Google Shape;7844;p89"/>
          <p:cNvGrpSpPr/>
          <p:nvPr/>
        </p:nvGrpSpPr>
        <p:grpSpPr>
          <a:xfrm>
            <a:off x="6628676" y="1381018"/>
            <a:ext cx="365188" cy="357226"/>
            <a:chOff x="-56396775" y="3199700"/>
            <a:chExt cx="324525" cy="317450"/>
          </a:xfrm>
        </p:grpSpPr>
        <p:sp>
          <p:nvSpPr>
            <p:cNvPr id="7845" name="Google Shape;7845;p89"/>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89"/>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89"/>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9"/>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9"/>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9"/>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89"/>
          <p:cNvGrpSpPr/>
          <p:nvPr/>
        </p:nvGrpSpPr>
        <p:grpSpPr>
          <a:xfrm>
            <a:off x="6631771" y="1846953"/>
            <a:ext cx="358999" cy="335958"/>
            <a:chOff x="-56394425" y="3600600"/>
            <a:chExt cx="319025" cy="298550"/>
          </a:xfrm>
        </p:grpSpPr>
        <p:sp>
          <p:nvSpPr>
            <p:cNvPr id="7852" name="Google Shape;7852;p89"/>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89"/>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9"/>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5" name="Google Shape;7855;p89"/>
          <p:cNvGrpSpPr/>
          <p:nvPr/>
        </p:nvGrpSpPr>
        <p:grpSpPr>
          <a:xfrm>
            <a:off x="6662538" y="2277717"/>
            <a:ext cx="327068" cy="357198"/>
            <a:chOff x="-56379450" y="3983400"/>
            <a:chExt cx="290650" cy="317425"/>
          </a:xfrm>
        </p:grpSpPr>
        <p:sp>
          <p:nvSpPr>
            <p:cNvPr id="7856" name="Google Shape;7856;p89"/>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9"/>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9"/>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89"/>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89"/>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89"/>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89"/>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89"/>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89"/>
          <p:cNvGrpSpPr/>
          <p:nvPr/>
        </p:nvGrpSpPr>
        <p:grpSpPr>
          <a:xfrm>
            <a:off x="5326242" y="2741864"/>
            <a:ext cx="316434" cy="358971"/>
            <a:chOff x="-54401725" y="3198925"/>
            <a:chExt cx="281200" cy="319000"/>
          </a:xfrm>
        </p:grpSpPr>
        <p:sp>
          <p:nvSpPr>
            <p:cNvPr id="7865" name="Google Shape;7865;p89"/>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89"/>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89"/>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9"/>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9"/>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89"/>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89"/>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9"/>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9"/>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9"/>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9"/>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6" name="Google Shape;7876;p89"/>
          <p:cNvGrpSpPr/>
          <p:nvPr/>
        </p:nvGrpSpPr>
        <p:grpSpPr>
          <a:xfrm>
            <a:off x="5327128" y="3211965"/>
            <a:ext cx="314662" cy="358099"/>
            <a:chOff x="-54401725" y="3590375"/>
            <a:chExt cx="279625" cy="318225"/>
          </a:xfrm>
        </p:grpSpPr>
        <p:sp>
          <p:nvSpPr>
            <p:cNvPr id="7877" name="Google Shape;7877;p89"/>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89"/>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9"/>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9"/>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89"/>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89"/>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3" name="Google Shape;7883;p89"/>
          <p:cNvGrpSpPr/>
          <p:nvPr/>
        </p:nvGrpSpPr>
        <p:grpSpPr>
          <a:xfrm>
            <a:off x="5324920" y="3675538"/>
            <a:ext cx="319079" cy="358099"/>
            <a:chOff x="-54403300" y="3982600"/>
            <a:chExt cx="283550" cy="318225"/>
          </a:xfrm>
        </p:grpSpPr>
        <p:sp>
          <p:nvSpPr>
            <p:cNvPr id="7884" name="Google Shape;7884;p89"/>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89"/>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89"/>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9"/>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89"/>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89"/>
          <p:cNvGrpSpPr/>
          <p:nvPr/>
        </p:nvGrpSpPr>
        <p:grpSpPr>
          <a:xfrm>
            <a:off x="7512313" y="2736772"/>
            <a:ext cx="356298" cy="356973"/>
            <a:chOff x="-52458650" y="3194400"/>
            <a:chExt cx="316625" cy="317225"/>
          </a:xfrm>
        </p:grpSpPr>
        <p:sp>
          <p:nvSpPr>
            <p:cNvPr id="7890" name="Google Shape;7890;p89"/>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9"/>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89"/>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89"/>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89"/>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9"/>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89"/>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89"/>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89"/>
          <p:cNvGrpSpPr/>
          <p:nvPr/>
        </p:nvGrpSpPr>
        <p:grpSpPr>
          <a:xfrm>
            <a:off x="4881188" y="2741864"/>
            <a:ext cx="314662" cy="358971"/>
            <a:chOff x="-54793175" y="3198925"/>
            <a:chExt cx="279625" cy="319000"/>
          </a:xfrm>
        </p:grpSpPr>
        <p:sp>
          <p:nvSpPr>
            <p:cNvPr id="7899" name="Google Shape;7899;p89"/>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89"/>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89"/>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9"/>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9"/>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89"/>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89"/>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89"/>
          <p:cNvGrpSpPr/>
          <p:nvPr/>
        </p:nvGrpSpPr>
        <p:grpSpPr>
          <a:xfrm>
            <a:off x="7521611" y="3205748"/>
            <a:ext cx="337703" cy="357845"/>
            <a:chOff x="-52450000" y="3584850"/>
            <a:chExt cx="300100" cy="318000"/>
          </a:xfrm>
        </p:grpSpPr>
        <p:sp>
          <p:nvSpPr>
            <p:cNvPr id="7907" name="Google Shape;7907;p89"/>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89"/>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9"/>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89"/>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89"/>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89"/>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9"/>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89"/>
          <p:cNvGrpSpPr/>
          <p:nvPr/>
        </p:nvGrpSpPr>
        <p:grpSpPr>
          <a:xfrm>
            <a:off x="7533131" y="3670221"/>
            <a:ext cx="314662" cy="357226"/>
            <a:chOff x="-52440550" y="3977875"/>
            <a:chExt cx="279625" cy="317450"/>
          </a:xfrm>
        </p:grpSpPr>
        <p:sp>
          <p:nvSpPr>
            <p:cNvPr id="7915" name="Google Shape;7915;p89"/>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89"/>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9"/>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9"/>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89"/>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89"/>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9"/>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9"/>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89"/>
          <p:cNvGrpSpPr/>
          <p:nvPr/>
        </p:nvGrpSpPr>
        <p:grpSpPr>
          <a:xfrm>
            <a:off x="6645066" y="4126427"/>
            <a:ext cx="314662" cy="358999"/>
            <a:chOff x="-51623775" y="3584850"/>
            <a:chExt cx="279625" cy="319025"/>
          </a:xfrm>
        </p:grpSpPr>
        <p:sp>
          <p:nvSpPr>
            <p:cNvPr id="7924" name="Google Shape;7924;p89"/>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9"/>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9"/>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89"/>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89"/>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89"/>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89"/>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89"/>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9"/>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33" name="Google Shape;7933;p89"/>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934" name="Google Shape;7934;p89"/>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938"/>
        <p:cNvGrpSpPr/>
        <p:nvPr/>
      </p:nvGrpSpPr>
      <p:grpSpPr>
        <a:xfrm>
          <a:off x="0" y="0"/>
          <a:ext cx="0" cy="0"/>
          <a:chOff x="0" y="0"/>
          <a:chExt cx="0" cy="0"/>
        </a:xfrm>
      </p:grpSpPr>
      <p:grpSp>
        <p:nvGrpSpPr>
          <p:cNvPr id="7939" name="Google Shape;7939;p90"/>
          <p:cNvGrpSpPr/>
          <p:nvPr/>
        </p:nvGrpSpPr>
        <p:grpSpPr>
          <a:xfrm>
            <a:off x="885675" y="1386849"/>
            <a:ext cx="276003" cy="357300"/>
            <a:chOff x="-50469125" y="3183175"/>
            <a:chExt cx="233150" cy="301825"/>
          </a:xfrm>
        </p:grpSpPr>
        <p:sp>
          <p:nvSpPr>
            <p:cNvPr id="7940" name="Google Shape;7940;p90"/>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90"/>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90"/>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3" name="Google Shape;7943;p90"/>
          <p:cNvGrpSpPr/>
          <p:nvPr/>
        </p:nvGrpSpPr>
        <p:grpSpPr>
          <a:xfrm>
            <a:off x="845574" y="1822251"/>
            <a:ext cx="356205" cy="355288"/>
            <a:chOff x="-50504575" y="3550975"/>
            <a:chExt cx="300900" cy="300125"/>
          </a:xfrm>
        </p:grpSpPr>
        <p:sp>
          <p:nvSpPr>
            <p:cNvPr id="7944" name="Google Shape;7944;p90"/>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90"/>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90"/>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90"/>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8" name="Google Shape;7948;p90"/>
          <p:cNvGrpSpPr/>
          <p:nvPr/>
        </p:nvGrpSpPr>
        <p:grpSpPr>
          <a:xfrm>
            <a:off x="845574" y="2260493"/>
            <a:ext cx="356205" cy="354341"/>
            <a:chOff x="-50503000" y="3921175"/>
            <a:chExt cx="300900" cy="299325"/>
          </a:xfrm>
        </p:grpSpPr>
        <p:sp>
          <p:nvSpPr>
            <p:cNvPr id="7949" name="Google Shape;7949;p90"/>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90"/>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90"/>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90"/>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90"/>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4" name="Google Shape;7954;p90"/>
          <p:cNvGrpSpPr/>
          <p:nvPr/>
        </p:nvGrpSpPr>
        <p:grpSpPr>
          <a:xfrm>
            <a:off x="3049627" y="1406411"/>
            <a:ext cx="355258" cy="356205"/>
            <a:chOff x="-48630025" y="3199700"/>
            <a:chExt cx="300100" cy="300900"/>
          </a:xfrm>
        </p:grpSpPr>
        <p:sp>
          <p:nvSpPr>
            <p:cNvPr id="7955" name="Google Shape;7955;p90"/>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90"/>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90"/>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8" name="Google Shape;7958;p90"/>
          <p:cNvGrpSpPr/>
          <p:nvPr/>
        </p:nvGrpSpPr>
        <p:grpSpPr>
          <a:xfrm>
            <a:off x="3049627" y="1843707"/>
            <a:ext cx="355258" cy="355258"/>
            <a:chOff x="-48630025" y="3569100"/>
            <a:chExt cx="300100" cy="300100"/>
          </a:xfrm>
        </p:grpSpPr>
        <p:sp>
          <p:nvSpPr>
            <p:cNvPr id="7959" name="Google Shape;7959;p90"/>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90"/>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90"/>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90"/>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90"/>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90"/>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90"/>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90"/>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90"/>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90"/>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9" name="Google Shape;7969;p90"/>
          <p:cNvGrpSpPr/>
          <p:nvPr/>
        </p:nvGrpSpPr>
        <p:grpSpPr>
          <a:xfrm>
            <a:off x="3050101" y="2281003"/>
            <a:ext cx="354311" cy="353394"/>
            <a:chOff x="-48629225" y="3938500"/>
            <a:chExt cx="299300" cy="298525"/>
          </a:xfrm>
        </p:grpSpPr>
        <p:sp>
          <p:nvSpPr>
            <p:cNvPr id="7970" name="Google Shape;7970;p90"/>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90"/>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90"/>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90"/>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90"/>
          <p:cNvGrpSpPr/>
          <p:nvPr/>
        </p:nvGrpSpPr>
        <p:grpSpPr>
          <a:xfrm>
            <a:off x="1785504" y="2752344"/>
            <a:ext cx="311458" cy="354341"/>
            <a:chOff x="-46762575" y="3200500"/>
            <a:chExt cx="263100" cy="299325"/>
          </a:xfrm>
        </p:grpSpPr>
        <p:sp>
          <p:nvSpPr>
            <p:cNvPr id="7975" name="Google Shape;7975;p90"/>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90"/>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90"/>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90"/>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90"/>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90"/>
          <p:cNvGrpSpPr/>
          <p:nvPr/>
        </p:nvGrpSpPr>
        <p:grpSpPr>
          <a:xfrm>
            <a:off x="1763589" y="3211066"/>
            <a:ext cx="355288" cy="312375"/>
            <a:chOff x="-46779900" y="3588000"/>
            <a:chExt cx="300125" cy="263875"/>
          </a:xfrm>
        </p:grpSpPr>
        <p:sp>
          <p:nvSpPr>
            <p:cNvPr id="7981" name="Google Shape;7981;p90"/>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90"/>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90"/>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90"/>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5" name="Google Shape;7985;p90"/>
          <p:cNvGrpSpPr/>
          <p:nvPr/>
        </p:nvGrpSpPr>
        <p:grpSpPr>
          <a:xfrm>
            <a:off x="1764062" y="3625988"/>
            <a:ext cx="354341" cy="353394"/>
            <a:chOff x="-46779100" y="3938500"/>
            <a:chExt cx="299325" cy="298525"/>
          </a:xfrm>
        </p:grpSpPr>
        <p:sp>
          <p:nvSpPr>
            <p:cNvPr id="7986" name="Google Shape;7986;p90"/>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90"/>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8" name="Google Shape;7988;p90"/>
          <p:cNvGrpSpPr/>
          <p:nvPr/>
        </p:nvGrpSpPr>
        <p:grpSpPr>
          <a:xfrm>
            <a:off x="3971800" y="2758855"/>
            <a:ext cx="355258" cy="355288"/>
            <a:chOff x="-44924250" y="3206000"/>
            <a:chExt cx="300100" cy="300125"/>
          </a:xfrm>
        </p:grpSpPr>
        <p:sp>
          <p:nvSpPr>
            <p:cNvPr id="7989" name="Google Shape;7989;p90"/>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90"/>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90"/>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90"/>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90"/>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90"/>
          <p:cNvGrpSpPr/>
          <p:nvPr/>
        </p:nvGrpSpPr>
        <p:grpSpPr>
          <a:xfrm>
            <a:off x="1286286" y="1386849"/>
            <a:ext cx="355258" cy="355258"/>
            <a:chOff x="-50134375" y="3183175"/>
            <a:chExt cx="300100" cy="300100"/>
          </a:xfrm>
        </p:grpSpPr>
        <p:sp>
          <p:nvSpPr>
            <p:cNvPr id="7995" name="Google Shape;7995;p90"/>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90"/>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90"/>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90"/>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90"/>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90"/>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90"/>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90"/>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90"/>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90"/>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5" name="Google Shape;8005;p90"/>
          <p:cNvGrpSpPr/>
          <p:nvPr/>
        </p:nvGrpSpPr>
        <p:grpSpPr>
          <a:xfrm>
            <a:off x="1286286" y="1822251"/>
            <a:ext cx="355258" cy="355288"/>
            <a:chOff x="-50134375" y="3550975"/>
            <a:chExt cx="300100" cy="300125"/>
          </a:xfrm>
        </p:grpSpPr>
        <p:sp>
          <p:nvSpPr>
            <p:cNvPr id="8006" name="Google Shape;8006;p90"/>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90"/>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8" name="Google Shape;8008;p90"/>
          <p:cNvGrpSpPr/>
          <p:nvPr/>
        </p:nvGrpSpPr>
        <p:grpSpPr>
          <a:xfrm>
            <a:off x="1286286" y="2259783"/>
            <a:ext cx="355258" cy="355051"/>
            <a:chOff x="-50134375" y="3920575"/>
            <a:chExt cx="300100" cy="299925"/>
          </a:xfrm>
        </p:grpSpPr>
        <p:sp>
          <p:nvSpPr>
            <p:cNvPr id="8009" name="Google Shape;8009;p90"/>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90"/>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90"/>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90"/>
          <p:cNvGrpSpPr/>
          <p:nvPr/>
        </p:nvGrpSpPr>
        <p:grpSpPr>
          <a:xfrm>
            <a:off x="3497010" y="1407358"/>
            <a:ext cx="357123" cy="355258"/>
            <a:chOff x="-48262200" y="3200500"/>
            <a:chExt cx="301675" cy="300100"/>
          </a:xfrm>
        </p:grpSpPr>
        <p:sp>
          <p:nvSpPr>
            <p:cNvPr id="8013" name="Google Shape;8013;p90"/>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90"/>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90"/>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90"/>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90"/>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90"/>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90"/>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90"/>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90"/>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2" name="Google Shape;8022;p90"/>
          <p:cNvGrpSpPr/>
          <p:nvPr/>
        </p:nvGrpSpPr>
        <p:grpSpPr>
          <a:xfrm>
            <a:off x="3526383" y="1844447"/>
            <a:ext cx="298377" cy="354519"/>
            <a:chOff x="-48233050" y="3569725"/>
            <a:chExt cx="252050" cy="299475"/>
          </a:xfrm>
        </p:grpSpPr>
        <p:sp>
          <p:nvSpPr>
            <p:cNvPr id="8023" name="Google Shape;8023;p90"/>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90"/>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90"/>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90"/>
          <p:cNvGrpSpPr/>
          <p:nvPr/>
        </p:nvGrpSpPr>
        <p:grpSpPr>
          <a:xfrm>
            <a:off x="3550148" y="2278191"/>
            <a:ext cx="250847" cy="358070"/>
            <a:chOff x="-48216525" y="3936125"/>
            <a:chExt cx="211900" cy="302475"/>
          </a:xfrm>
        </p:grpSpPr>
        <p:sp>
          <p:nvSpPr>
            <p:cNvPr id="8027" name="Google Shape;8027;p90"/>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90"/>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90"/>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90"/>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1" name="Google Shape;8031;p90"/>
          <p:cNvGrpSpPr/>
          <p:nvPr/>
        </p:nvGrpSpPr>
        <p:grpSpPr>
          <a:xfrm>
            <a:off x="2205866" y="2753261"/>
            <a:ext cx="355258" cy="355288"/>
            <a:chOff x="-46410500" y="3201275"/>
            <a:chExt cx="300100" cy="300125"/>
          </a:xfrm>
        </p:grpSpPr>
        <p:sp>
          <p:nvSpPr>
            <p:cNvPr id="8032" name="Google Shape;8032;p90"/>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90"/>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90"/>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90"/>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90"/>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7" name="Google Shape;8037;p90"/>
          <p:cNvGrpSpPr/>
          <p:nvPr/>
        </p:nvGrpSpPr>
        <p:grpSpPr>
          <a:xfrm>
            <a:off x="2205866" y="3188692"/>
            <a:ext cx="355258" cy="356205"/>
            <a:chOff x="-46409700" y="3569100"/>
            <a:chExt cx="300100" cy="300900"/>
          </a:xfrm>
        </p:grpSpPr>
        <p:sp>
          <p:nvSpPr>
            <p:cNvPr id="8038" name="Google Shape;8038;p90"/>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90"/>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90"/>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90"/>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90"/>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3" name="Google Shape;8043;p90"/>
          <p:cNvGrpSpPr/>
          <p:nvPr/>
        </p:nvGrpSpPr>
        <p:grpSpPr>
          <a:xfrm>
            <a:off x="2193747" y="3624124"/>
            <a:ext cx="379497" cy="358070"/>
            <a:chOff x="-46422300" y="3936925"/>
            <a:chExt cx="320575" cy="302475"/>
          </a:xfrm>
        </p:grpSpPr>
        <p:sp>
          <p:nvSpPr>
            <p:cNvPr id="8044" name="Google Shape;8044;p90"/>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90"/>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90"/>
          <p:cNvGrpSpPr/>
          <p:nvPr/>
        </p:nvGrpSpPr>
        <p:grpSpPr>
          <a:xfrm>
            <a:off x="3971326" y="3178452"/>
            <a:ext cx="356205" cy="355258"/>
            <a:chOff x="-44914800" y="3560450"/>
            <a:chExt cx="300900" cy="300100"/>
          </a:xfrm>
        </p:grpSpPr>
        <p:sp>
          <p:nvSpPr>
            <p:cNvPr id="8047" name="Google Shape;8047;p90"/>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90"/>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90"/>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90"/>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90"/>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2" name="Google Shape;8052;p90"/>
          <p:cNvGrpSpPr/>
          <p:nvPr/>
        </p:nvGrpSpPr>
        <p:grpSpPr>
          <a:xfrm>
            <a:off x="1726378" y="1387086"/>
            <a:ext cx="354311" cy="354104"/>
            <a:chOff x="-49764975" y="3183375"/>
            <a:chExt cx="299300" cy="299125"/>
          </a:xfrm>
        </p:grpSpPr>
        <p:sp>
          <p:nvSpPr>
            <p:cNvPr id="8053" name="Google Shape;8053;p90"/>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90"/>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90"/>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90"/>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90"/>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90"/>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90"/>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90"/>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90"/>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90"/>
          <p:cNvGrpSpPr/>
          <p:nvPr/>
        </p:nvGrpSpPr>
        <p:grpSpPr>
          <a:xfrm>
            <a:off x="1726378" y="1822547"/>
            <a:ext cx="354311" cy="355909"/>
            <a:chOff x="-49764975" y="3551225"/>
            <a:chExt cx="299300" cy="300650"/>
          </a:xfrm>
        </p:grpSpPr>
        <p:sp>
          <p:nvSpPr>
            <p:cNvPr id="8063" name="Google Shape;8063;p90"/>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90"/>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90"/>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90"/>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90"/>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90"/>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90"/>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90"/>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90"/>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90"/>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90"/>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90"/>
          <p:cNvGrpSpPr/>
          <p:nvPr/>
        </p:nvGrpSpPr>
        <p:grpSpPr>
          <a:xfrm>
            <a:off x="1724040" y="2259310"/>
            <a:ext cx="358987" cy="355525"/>
            <a:chOff x="-49766550" y="3920175"/>
            <a:chExt cx="303250" cy="300325"/>
          </a:xfrm>
        </p:grpSpPr>
        <p:sp>
          <p:nvSpPr>
            <p:cNvPr id="8075" name="Google Shape;8075;p90"/>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90"/>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90"/>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90"/>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90"/>
          <p:cNvGrpSpPr/>
          <p:nvPr/>
        </p:nvGrpSpPr>
        <p:grpSpPr>
          <a:xfrm>
            <a:off x="3939571" y="1407358"/>
            <a:ext cx="357123" cy="354341"/>
            <a:chOff x="-47892800" y="3200500"/>
            <a:chExt cx="301675" cy="299325"/>
          </a:xfrm>
        </p:grpSpPr>
        <p:sp>
          <p:nvSpPr>
            <p:cNvPr id="8080" name="Google Shape;8080;p90"/>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90"/>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90"/>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90"/>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90"/>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90"/>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6" name="Google Shape;8086;p90"/>
          <p:cNvGrpSpPr/>
          <p:nvPr/>
        </p:nvGrpSpPr>
        <p:grpSpPr>
          <a:xfrm>
            <a:off x="4003437" y="1843707"/>
            <a:ext cx="229391" cy="355258"/>
            <a:chOff x="-47839250" y="3569100"/>
            <a:chExt cx="193775" cy="300100"/>
          </a:xfrm>
        </p:grpSpPr>
        <p:sp>
          <p:nvSpPr>
            <p:cNvPr id="8087" name="Google Shape;8087;p90"/>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90"/>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90"/>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90"/>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90"/>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90"/>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3" name="Google Shape;8093;p90"/>
          <p:cNvGrpSpPr/>
          <p:nvPr/>
        </p:nvGrpSpPr>
        <p:grpSpPr>
          <a:xfrm>
            <a:off x="3940503" y="2280056"/>
            <a:ext cx="355258" cy="356205"/>
            <a:chOff x="-47892800" y="3937700"/>
            <a:chExt cx="300100" cy="300900"/>
          </a:xfrm>
        </p:grpSpPr>
        <p:sp>
          <p:nvSpPr>
            <p:cNvPr id="8094" name="Google Shape;8094;p90"/>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90"/>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90"/>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90"/>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90"/>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90"/>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90"/>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90"/>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2" name="Google Shape;8102;p90"/>
          <p:cNvGrpSpPr/>
          <p:nvPr/>
        </p:nvGrpSpPr>
        <p:grpSpPr>
          <a:xfrm>
            <a:off x="2645798" y="2773770"/>
            <a:ext cx="355258" cy="311458"/>
            <a:chOff x="-46042675" y="3218600"/>
            <a:chExt cx="300100" cy="263100"/>
          </a:xfrm>
        </p:grpSpPr>
        <p:sp>
          <p:nvSpPr>
            <p:cNvPr id="8103" name="Google Shape;8103;p90"/>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90"/>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90"/>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90"/>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90"/>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90"/>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90"/>
          <p:cNvGrpSpPr/>
          <p:nvPr/>
        </p:nvGrpSpPr>
        <p:grpSpPr>
          <a:xfrm>
            <a:off x="2645798" y="3188219"/>
            <a:ext cx="355258" cy="323118"/>
            <a:chOff x="-46042675" y="3568700"/>
            <a:chExt cx="300100" cy="272950"/>
          </a:xfrm>
        </p:grpSpPr>
        <p:sp>
          <p:nvSpPr>
            <p:cNvPr id="8110" name="Google Shape;8110;p90"/>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90"/>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90"/>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90"/>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4" name="Google Shape;8114;p90"/>
          <p:cNvGrpSpPr/>
          <p:nvPr/>
        </p:nvGrpSpPr>
        <p:grpSpPr>
          <a:xfrm>
            <a:off x="2687749" y="3625189"/>
            <a:ext cx="271357" cy="356057"/>
            <a:chOff x="-46007225" y="3937825"/>
            <a:chExt cx="229225" cy="300775"/>
          </a:xfrm>
        </p:grpSpPr>
        <p:sp>
          <p:nvSpPr>
            <p:cNvPr id="8115" name="Google Shape;8115;p90"/>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90"/>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90"/>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90"/>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90"/>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90"/>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90"/>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90"/>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90"/>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90"/>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5" name="Google Shape;8125;p90"/>
          <p:cNvGrpSpPr/>
          <p:nvPr/>
        </p:nvGrpSpPr>
        <p:grpSpPr>
          <a:xfrm>
            <a:off x="3993241" y="3615275"/>
            <a:ext cx="312375" cy="357596"/>
            <a:chOff x="-44895900" y="3929450"/>
            <a:chExt cx="263875" cy="302075"/>
          </a:xfrm>
        </p:grpSpPr>
        <p:sp>
          <p:nvSpPr>
            <p:cNvPr id="8126" name="Google Shape;8126;p90"/>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90"/>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90"/>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90"/>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90"/>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90"/>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2" name="Google Shape;8132;p90"/>
          <p:cNvGrpSpPr/>
          <p:nvPr/>
        </p:nvGrpSpPr>
        <p:grpSpPr>
          <a:xfrm>
            <a:off x="2167060" y="1398036"/>
            <a:ext cx="356205" cy="332885"/>
            <a:chOff x="-49397175" y="3192625"/>
            <a:chExt cx="300900" cy="281200"/>
          </a:xfrm>
        </p:grpSpPr>
        <p:sp>
          <p:nvSpPr>
            <p:cNvPr id="8133" name="Google Shape;8133;p90"/>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90"/>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90"/>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90"/>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90"/>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90"/>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90"/>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0" name="Google Shape;8140;p90"/>
          <p:cNvGrpSpPr/>
          <p:nvPr/>
        </p:nvGrpSpPr>
        <p:grpSpPr>
          <a:xfrm>
            <a:off x="2193163" y="1822251"/>
            <a:ext cx="304000" cy="356205"/>
            <a:chOff x="-49375900" y="3550975"/>
            <a:chExt cx="256800" cy="300900"/>
          </a:xfrm>
        </p:grpSpPr>
        <p:sp>
          <p:nvSpPr>
            <p:cNvPr id="8141" name="Google Shape;8141;p90"/>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90"/>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90"/>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90"/>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90"/>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90"/>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90"/>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90"/>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90"/>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90"/>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90"/>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2" name="Google Shape;8152;p90"/>
          <p:cNvGrpSpPr/>
          <p:nvPr/>
        </p:nvGrpSpPr>
        <p:grpSpPr>
          <a:xfrm>
            <a:off x="2188516" y="2259546"/>
            <a:ext cx="313293" cy="356205"/>
            <a:chOff x="-49378250" y="3920375"/>
            <a:chExt cx="264650" cy="300900"/>
          </a:xfrm>
        </p:grpSpPr>
        <p:sp>
          <p:nvSpPr>
            <p:cNvPr id="8153" name="Google Shape;8153;p90"/>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90"/>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90"/>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90"/>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90"/>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90"/>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90"/>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0" name="Google Shape;8160;p90"/>
          <p:cNvGrpSpPr/>
          <p:nvPr/>
        </p:nvGrpSpPr>
        <p:grpSpPr>
          <a:xfrm>
            <a:off x="907504" y="2752344"/>
            <a:ext cx="312375" cy="357123"/>
            <a:chOff x="-47505300" y="3200500"/>
            <a:chExt cx="263875" cy="301675"/>
          </a:xfrm>
        </p:grpSpPr>
        <p:sp>
          <p:nvSpPr>
            <p:cNvPr id="8161" name="Google Shape;8161;p90"/>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90"/>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90"/>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90"/>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90"/>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90"/>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90"/>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90"/>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90"/>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90"/>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90"/>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90"/>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90"/>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4" name="Google Shape;8174;p90"/>
          <p:cNvGrpSpPr/>
          <p:nvPr/>
        </p:nvGrpSpPr>
        <p:grpSpPr>
          <a:xfrm>
            <a:off x="885604" y="3188692"/>
            <a:ext cx="356176" cy="355051"/>
            <a:chOff x="-47524975" y="3569100"/>
            <a:chExt cx="300875" cy="299925"/>
          </a:xfrm>
        </p:grpSpPr>
        <p:sp>
          <p:nvSpPr>
            <p:cNvPr id="8175" name="Google Shape;8175;p90"/>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90"/>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90"/>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90"/>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90"/>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0" name="Google Shape;8180;p90"/>
          <p:cNvGrpSpPr/>
          <p:nvPr/>
        </p:nvGrpSpPr>
        <p:grpSpPr>
          <a:xfrm>
            <a:off x="886062" y="3667954"/>
            <a:ext cx="355258" cy="270410"/>
            <a:chOff x="-47523400" y="3973950"/>
            <a:chExt cx="300100" cy="228425"/>
          </a:xfrm>
        </p:grpSpPr>
        <p:sp>
          <p:nvSpPr>
            <p:cNvPr id="8181" name="Google Shape;8181;p90"/>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90"/>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90"/>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90"/>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90"/>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6" name="Google Shape;8186;p90"/>
          <p:cNvGrpSpPr/>
          <p:nvPr/>
        </p:nvGrpSpPr>
        <p:grpSpPr>
          <a:xfrm>
            <a:off x="3091183" y="2750953"/>
            <a:ext cx="354341" cy="357596"/>
            <a:chOff x="-45673275" y="3199325"/>
            <a:chExt cx="299325" cy="302075"/>
          </a:xfrm>
        </p:grpSpPr>
        <p:sp>
          <p:nvSpPr>
            <p:cNvPr id="8187" name="Google Shape;8187;p90"/>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90"/>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90"/>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90"/>
          <p:cNvGrpSpPr/>
          <p:nvPr/>
        </p:nvGrpSpPr>
        <p:grpSpPr>
          <a:xfrm>
            <a:off x="3090251" y="3209202"/>
            <a:ext cx="356205" cy="314240"/>
            <a:chOff x="-45674075" y="3586425"/>
            <a:chExt cx="300900" cy="265450"/>
          </a:xfrm>
        </p:grpSpPr>
        <p:sp>
          <p:nvSpPr>
            <p:cNvPr id="8191" name="Google Shape;8191;p90"/>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90"/>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3" name="Google Shape;8193;p90"/>
          <p:cNvGrpSpPr/>
          <p:nvPr/>
        </p:nvGrpSpPr>
        <p:grpSpPr>
          <a:xfrm>
            <a:off x="3091183" y="3625041"/>
            <a:ext cx="354341" cy="356205"/>
            <a:chOff x="-45673275" y="3937700"/>
            <a:chExt cx="299325" cy="300900"/>
          </a:xfrm>
        </p:grpSpPr>
        <p:sp>
          <p:nvSpPr>
            <p:cNvPr id="8194" name="Google Shape;8194;p90"/>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90"/>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90"/>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90"/>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90"/>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90"/>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0" name="Google Shape;8200;p90"/>
          <p:cNvGrpSpPr/>
          <p:nvPr/>
        </p:nvGrpSpPr>
        <p:grpSpPr>
          <a:xfrm>
            <a:off x="2205349" y="4117825"/>
            <a:ext cx="356205" cy="356205"/>
            <a:chOff x="-44512325" y="3176075"/>
            <a:chExt cx="300900" cy="300900"/>
          </a:xfrm>
        </p:grpSpPr>
        <p:sp>
          <p:nvSpPr>
            <p:cNvPr id="8201" name="Google Shape;8201;p90"/>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90"/>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90"/>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4" name="Google Shape;8204;p90"/>
          <p:cNvGrpSpPr/>
          <p:nvPr/>
        </p:nvGrpSpPr>
        <p:grpSpPr>
          <a:xfrm>
            <a:off x="2608689" y="1386849"/>
            <a:ext cx="354341" cy="354341"/>
            <a:chOff x="-49027775" y="3183175"/>
            <a:chExt cx="299325" cy="299325"/>
          </a:xfrm>
        </p:grpSpPr>
        <p:sp>
          <p:nvSpPr>
            <p:cNvPr id="8205" name="Google Shape;8205;p90"/>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90"/>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90"/>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90"/>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9" name="Google Shape;8209;p90"/>
          <p:cNvGrpSpPr/>
          <p:nvPr/>
        </p:nvGrpSpPr>
        <p:grpSpPr>
          <a:xfrm>
            <a:off x="2608230" y="1822251"/>
            <a:ext cx="355258" cy="357152"/>
            <a:chOff x="-49027775" y="3550975"/>
            <a:chExt cx="300100" cy="301700"/>
          </a:xfrm>
        </p:grpSpPr>
        <p:sp>
          <p:nvSpPr>
            <p:cNvPr id="8210" name="Google Shape;8210;p90"/>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90"/>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90"/>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90"/>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90"/>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90"/>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90"/>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90"/>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90"/>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90"/>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0" name="Google Shape;8220;p90"/>
          <p:cNvGrpSpPr/>
          <p:nvPr/>
        </p:nvGrpSpPr>
        <p:grpSpPr>
          <a:xfrm>
            <a:off x="2606306" y="2259310"/>
            <a:ext cx="359106" cy="355525"/>
            <a:chOff x="-49031025" y="3920175"/>
            <a:chExt cx="303350" cy="300325"/>
          </a:xfrm>
        </p:grpSpPr>
        <p:sp>
          <p:nvSpPr>
            <p:cNvPr id="8221" name="Google Shape;8221;p90"/>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90"/>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90"/>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90"/>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90"/>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90"/>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7" name="Google Shape;8227;p90"/>
          <p:cNvGrpSpPr/>
          <p:nvPr/>
        </p:nvGrpSpPr>
        <p:grpSpPr>
          <a:xfrm>
            <a:off x="1322411" y="2752344"/>
            <a:ext cx="356176" cy="354341"/>
            <a:chOff x="-47155575" y="3200500"/>
            <a:chExt cx="300875" cy="299325"/>
          </a:xfrm>
        </p:grpSpPr>
        <p:sp>
          <p:nvSpPr>
            <p:cNvPr id="8228" name="Google Shape;8228;p90"/>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90"/>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90"/>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90"/>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90"/>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90"/>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4" name="Google Shape;8234;p90"/>
          <p:cNvGrpSpPr/>
          <p:nvPr/>
        </p:nvGrpSpPr>
        <p:grpSpPr>
          <a:xfrm>
            <a:off x="1322870" y="3188692"/>
            <a:ext cx="355258" cy="355258"/>
            <a:chOff x="-47154800" y="3569100"/>
            <a:chExt cx="300100" cy="300100"/>
          </a:xfrm>
        </p:grpSpPr>
        <p:sp>
          <p:nvSpPr>
            <p:cNvPr id="8235" name="Google Shape;8235;p90"/>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90"/>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90"/>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90"/>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90"/>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90"/>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90"/>
          <p:cNvGrpSpPr/>
          <p:nvPr/>
        </p:nvGrpSpPr>
        <p:grpSpPr>
          <a:xfrm>
            <a:off x="1323343" y="3626905"/>
            <a:ext cx="354311" cy="353423"/>
            <a:chOff x="-47154000" y="3939275"/>
            <a:chExt cx="299300" cy="298550"/>
          </a:xfrm>
        </p:grpSpPr>
        <p:sp>
          <p:nvSpPr>
            <p:cNvPr id="8242" name="Google Shape;8242;p90"/>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90"/>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90"/>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90"/>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90"/>
          <p:cNvGrpSpPr/>
          <p:nvPr/>
        </p:nvGrpSpPr>
        <p:grpSpPr>
          <a:xfrm>
            <a:off x="3548633" y="2752344"/>
            <a:ext cx="312375" cy="354341"/>
            <a:chOff x="-45286550" y="3200500"/>
            <a:chExt cx="263875" cy="299325"/>
          </a:xfrm>
        </p:grpSpPr>
        <p:sp>
          <p:nvSpPr>
            <p:cNvPr id="8247" name="Google Shape;8247;p90"/>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90"/>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90"/>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0" name="Google Shape;8250;p90"/>
          <p:cNvGrpSpPr/>
          <p:nvPr/>
        </p:nvGrpSpPr>
        <p:grpSpPr>
          <a:xfrm>
            <a:off x="3548633" y="3189639"/>
            <a:ext cx="312375" cy="354311"/>
            <a:chOff x="-45286550" y="3569900"/>
            <a:chExt cx="263875" cy="299300"/>
          </a:xfrm>
        </p:grpSpPr>
        <p:sp>
          <p:nvSpPr>
            <p:cNvPr id="8251" name="Google Shape;8251;p90"/>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90"/>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90"/>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90"/>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90"/>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90"/>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7" name="Google Shape;8257;p90"/>
          <p:cNvGrpSpPr/>
          <p:nvPr/>
        </p:nvGrpSpPr>
        <p:grpSpPr>
          <a:xfrm>
            <a:off x="3559820" y="3625988"/>
            <a:ext cx="290001" cy="355258"/>
            <a:chOff x="-45277900" y="3938500"/>
            <a:chExt cx="244975" cy="300100"/>
          </a:xfrm>
        </p:grpSpPr>
        <p:sp>
          <p:nvSpPr>
            <p:cNvPr id="8258" name="Google Shape;8258;p90"/>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90"/>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90"/>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90"/>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90"/>
          <p:cNvGrpSpPr/>
          <p:nvPr/>
        </p:nvGrpSpPr>
        <p:grpSpPr>
          <a:xfrm>
            <a:off x="2645769" y="4095090"/>
            <a:ext cx="355258" cy="355258"/>
            <a:chOff x="-44502875" y="3576975"/>
            <a:chExt cx="300100" cy="300100"/>
          </a:xfrm>
        </p:grpSpPr>
        <p:sp>
          <p:nvSpPr>
            <p:cNvPr id="8263" name="Google Shape;8263;p90"/>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90"/>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90"/>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6" name="Google Shape;8266;p90"/>
          <p:cNvGrpSpPr/>
          <p:nvPr/>
        </p:nvGrpSpPr>
        <p:grpSpPr>
          <a:xfrm>
            <a:off x="4858981" y="1820745"/>
            <a:ext cx="356196" cy="354670"/>
            <a:chOff x="-13946200" y="3647075"/>
            <a:chExt cx="353650" cy="352100"/>
          </a:xfrm>
        </p:grpSpPr>
        <p:sp>
          <p:nvSpPr>
            <p:cNvPr id="8267" name="Google Shape;8267;p90"/>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90"/>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90"/>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90"/>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90"/>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90"/>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90"/>
          <p:cNvGrpSpPr/>
          <p:nvPr/>
        </p:nvGrpSpPr>
        <p:grpSpPr>
          <a:xfrm>
            <a:off x="6642374" y="1380228"/>
            <a:ext cx="357002" cy="354267"/>
            <a:chOff x="-12163025" y="3214275"/>
            <a:chExt cx="354450" cy="351700"/>
          </a:xfrm>
        </p:grpSpPr>
        <p:sp>
          <p:nvSpPr>
            <p:cNvPr id="8274" name="Google Shape;8274;p90"/>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90"/>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90"/>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90"/>
          <p:cNvGrpSpPr/>
          <p:nvPr/>
        </p:nvGrpSpPr>
        <p:grpSpPr>
          <a:xfrm>
            <a:off x="6643154" y="1819965"/>
            <a:ext cx="355441" cy="356232"/>
            <a:chOff x="-12160675" y="3647875"/>
            <a:chExt cx="352900" cy="353650"/>
          </a:xfrm>
        </p:grpSpPr>
        <p:sp>
          <p:nvSpPr>
            <p:cNvPr id="8278" name="Google Shape;8278;p90"/>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90"/>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90"/>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90"/>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90"/>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90"/>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90"/>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5" name="Google Shape;8285;p90"/>
          <p:cNvGrpSpPr/>
          <p:nvPr/>
        </p:nvGrpSpPr>
        <p:grpSpPr>
          <a:xfrm>
            <a:off x="6653870" y="2264421"/>
            <a:ext cx="354635" cy="356232"/>
            <a:chOff x="-12160675" y="4081850"/>
            <a:chExt cx="352100" cy="353650"/>
          </a:xfrm>
        </p:grpSpPr>
        <p:sp>
          <p:nvSpPr>
            <p:cNvPr id="8286" name="Google Shape;8286;p90"/>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90"/>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90"/>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90"/>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90"/>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90"/>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2" name="Google Shape;8292;p90"/>
          <p:cNvGrpSpPr/>
          <p:nvPr/>
        </p:nvGrpSpPr>
        <p:grpSpPr>
          <a:xfrm>
            <a:off x="4858836" y="2738864"/>
            <a:ext cx="355416" cy="355652"/>
            <a:chOff x="-10391650" y="3180600"/>
            <a:chExt cx="352875" cy="353075"/>
          </a:xfrm>
        </p:grpSpPr>
        <p:sp>
          <p:nvSpPr>
            <p:cNvPr id="8293" name="Google Shape;8293;p90"/>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90"/>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90"/>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90"/>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90"/>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90"/>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9" name="Google Shape;8299;p90"/>
          <p:cNvGrpSpPr/>
          <p:nvPr/>
        </p:nvGrpSpPr>
        <p:grpSpPr>
          <a:xfrm>
            <a:off x="4858835" y="3215662"/>
            <a:ext cx="354635" cy="353890"/>
            <a:chOff x="-10390875" y="3616350"/>
            <a:chExt cx="352100" cy="351325"/>
          </a:xfrm>
        </p:grpSpPr>
        <p:sp>
          <p:nvSpPr>
            <p:cNvPr id="8300" name="Google Shape;8300;p90"/>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90"/>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90"/>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3" name="Google Shape;8303;p90"/>
          <p:cNvGrpSpPr/>
          <p:nvPr/>
        </p:nvGrpSpPr>
        <p:grpSpPr>
          <a:xfrm>
            <a:off x="7525810" y="2740327"/>
            <a:ext cx="312585" cy="354670"/>
            <a:chOff x="-10370400" y="4049550"/>
            <a:chExt cx="310350" cy="352100"/>
          </a:xfrm>
        </p:grpSpPr>
        <p:sp>
          <p:nvSpPr>
            <p:cNvPr id="8304" name="Google Shape;8304;p90"/>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90"/>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90"/>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90"/>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90"/>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9" name="Google Shape;8309;p90"/>
          <p:cNvGrpSpPr/>
          <p:nvPr/>
        </p:nvGrpSpPr>
        <p:grpSpPr>
          <a:xfrm>
            <a:off x="6630066" y="2739268"/>
            <a:ext cx="379236" cy="354847"/>
            <a:chOff x="-8674650" y="3210975"/>
            <a:chExt cx="376525" cy="352275"/>
          </a:xfrm>
        </p:grpSpPr>
        <p:sp>
          <p:nvSpPr>
            <p:cNvPr id="8310" name="Google Shape;8310;p90"/>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90"/>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90"/>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90"/>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90"/>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90"/>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6" name="Google Shape;8316;p90"/>
          <p:cNvGrpSpPr/>
          <p:nvPr/>
        </p:nvGrpSpPr>
        <p:grpSpPr>
          <a:xfrm>
            <a:off x="5301563" y="1820745"/>
            <a:ext cx="356221" cy="354670"/>
            <a:chOff x="-13512225" y="3647075"/>
            <a:chExt cx="353675" cy="352100"/>
          </a:xfrm>
        </p:grpSpPr>
        <p:sp>
          <p:nvSpPr>
            <p:cNvPr id="8317" name="Google Shape;8317;p90"/>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90"/>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90"/>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90"/>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90"/>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90"/>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90"/>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90"/>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90"/>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90"/>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7" name="Google Shape;8327;p90"/>
          <p:cNvGrpSpPr/>
          <p:nvPr/>
        </p:nvGrpSpPr>
        <p:grpSpPr>
          <a:xfrm>
            <a:off x="5311876" y="2264811"/>
            <a:ext cx="356221" cy="355451"/>
            <a:chOff x="-13512225" y="4080275"/>
            <a:chExt cx="353675" cy="352875"/>
          </a:xfrm>
        </p:grpSpPr>
        <p:sp>
          <p:nvSpPr>
            <p:cNvPr id="8328" name="Google Shape;8328;p90"/>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90"/>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90"/>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90"/>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90"/>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90"/>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90"/>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90"/>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90"/>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90"/>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90"/>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9" name="Google Shape;8339;p90"/>
          <p:cNvGrpSpPr/>
          <p:nvPr/>
        </p:nvGrpSpPr>
        <p:grpSpPr>
          <a:xfrm>
            <a:off x="7084956" y="1412172"/>
            <a:ext cx="356196" cy="290379"/>
            <a:chOff x="-11728250" y="3245400"/>
            <a:chExt cx="353650" cy="288275"/>
          </a:xfrm>
        </p:grpSpPr>
        <p:sp>
          <p:nvSpPr>
            <p:cNvPr id="8340" name="Google Shape;8340;p90"/>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90"/>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90"/>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90"/>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90"/>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90"/>
          <p:cNvGrpSpPr/>
          <p:nvPr/>
        </p:nvGrpSpPr>
        <p:grpSpPr>
          <a:xfrm>
            <a:off x="7117464" y="2264811"/>
            <a:ext cx="311804" cy="355451"/>
            <a:chOff x="-11703850" y="4081850"/>
            <a:chExt cx="309575" cy="352875"/>
          </a:xfrm>
        </p:grpSpPr>
        <p:sp>
          <p:nvSpPr>
            <p:cNvPr id="8346" name="Google Shape;8346;p90"/>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90"/>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90"/>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90"/>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90"/>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90"/>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90"/>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90"/>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4" name="Google Shape;8354;p90"/>
          <p:cNvGrpSpPr/>
          <p:nvPr/>
        </p:nvGrpSpPr>
        <p:grpSpPr>
          <a:xfrm>
            <a:off x="5306120" y="2738964"/>
            <a:ext cx="357002" cy="355451"/>
            <a:chOff x="-9958475" y="3180025"/>
            <a:chExt cx="354450" cy="352875"/>
          </a:xfrm>
        </p:grpSpPr>
        <p:sp>
          <p:nvSpPr>
            <p:cNvPr id="8355" name="Google Shape;8355;p90"/>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90"/>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90"/>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8" name="Google Shape;8358;p90"/>
          <p:cNvGrpSpPr/>
          <p:nvPr/>
        </p:nvGrpSpPr>
        <p:grpSpPr>
          <a:xfrm>
            <a:off x="5315247" y="3214945"/>
            <a:ext cx="337966" cy="355325"/>
            <a:chOff x="-9949025" y="3615575"/>
            <a:chExt cx="335550" cy="352750"/>
          </a:xfrm>
        </p:grpSpPr>
        <p:sp>
          <p:nvSpPr>
            <p:cNvPr id="8359" name="Google Shape;8359;p90"/>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90"/>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90"/>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2" name="Google Shape;8362;p90"/>
          <p:cNvGrpSpPr/>
          <p:nvPr/>
        </p:nvGrpSpPr>
        <p:grpSpPr>
          <a:xfrm>
            <a:off x="7950093" y="2738451"/>
            <a:ext cx="360175" cy="358423"/>
            <a:chOff x="-9961625" y="4048175"/>
            <a:chExt cx="357600" cy="355825"/>
          </a:xfrm>
        </p:grpSpPr>
        <p:sp>
          <p:nvSpPr>
            <p:cNvPr id="8363" name="Google Shape;8363;p90"/>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90"/>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90"/>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90"/>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90"/>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90"/>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9" name="Google Shape;8369;p90"/>
          <p:cNvGrpSpPr/>
          <p:nvPr/>
        </p:nvGrpSpPr>
        <p:grpSpPr>
          <a:xfrm>
            <a:off x="6636814" y="3213963"/>
            <a:ext cx="364959" cy="357289"/>
            <a:chOff x="-8680950" y="3624225"/>
            <a:chExt cx="362350" cy="354700"/>
          </a:xfrm>
        </p:grpSpPr>
        <p:sp>
          <p:nvSpPr>
            <p:cNvPr id="8370" name="Google Shape;8370;p90"/>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90"/>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90"/>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90"/>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90"/>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90"/>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6" name="Google Shape;8376;p90"/>
          <p:cNvGrpSpPr/>
          <p:nvPr/>
        </p:nvGrpSpPr>
        <p:grpSpPr>
          <a:xfrm>
            <a:off x="5773058" y="1379624"/>
            <a:ext cx="313365" cy="355476"/>
            <a:chOff x="-13056975" y="3212300"/>
            <a:chExt cx="311125" cy="352900"/>
          </a:xfrm>
        </p:grpSpPr>
        <p:sp>
          <p:nvSpPr>
            <p:cNvPr id="8377" name="Google Shape;8377;p90"/>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90"/>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90"/>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90"/>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1" name="Google Shape;8381;p90"/>
          <p:cNvGrpSpPr/>
          <p:nvPr/>
        </p:nvGrpSpPr>
        <p:grpSpPr>
          <a:xfrm>
            <a:off x="5750446" y="1820418"/>
            <a:ext cx="358588" cy="355325"/>
            <a:chOff x="-13077450" y="3647075"/>
            <a:chExt cx="356025" cy="352750"/>
          </a:xfrm>
        </p:grpSpPr>
        <p:sp>
          <p:nvSpPr>
            <p:cNvPr id="8382" name="Google Shape;8382;p90"/>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90"/>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90"/>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90"/>
          <p:cNvGrpSpPr/>
          <p:nvPr/>
        </p:nvGrpSpPr>
        <p:grpSpPr>
          <a:xfrm>
            <a:off x="5761552" y="2264018"/>
            <a:ext cx="357002" cy="357037"/>
            <a:chOff x="-13079025" y="4079475"/>
            <a:chExt cx="354450" cy="354450"/>
          </a:xfrm>
        </p:grpSpPr>
        <p:sp>
          <p:nvSpPr>
            <p:cNvPr id="8386" name="Google Shape;8386;p90"/>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90"/>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90"/>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90"/>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90"/>
          <p:cNvGrpSpPr/>
          <p:nvPr/>
        </p:nvGrpSpPr>
        <p:grpSpPr>
          <a:xfrm>
            <a:off x="7534619" y="1380027"/>
            <a:ext cx="356221" cy="354670"/>
            <a:chOff x="-11292700" y="3213875"/>
            <a:chExt cx="353675" cy="352100"/>
          </a:xfrm>
        </p:grpSpPr>
        <p:sp>
          <p:nvSpPr>
            <p:cNvPr id="8391" name="Google Shape;8391;p90"/>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90"/>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90"/>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90"/>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90"/>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90"/>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90"/>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8" name="Google Shape;8398;p90"/>
          <p:cNvGrpSpPr/>
          <p:nvPr/>
        </p:nvGrpSpPr>
        <p:grpSpPr>
          <a:xfrm>
            <a:off x="7528677" y="1819965"/>
            <a:ext cx="368106" cy="356232"/>
            <a:chOff x="-11299000" y="3647875"/>
            <a:chExt cx="365475" cy="353650"/>
          </a:xfrm>
        </p:grpSpPr>
        <p:sp>
          <p:nvSpPr>
            <p:cNvPr id="8399" name="Google Shape;8399;p90"/>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90"/>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90"/>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90"/>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90"/>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90"/>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5" name="Google Shape;8405;p90"/>
          <p:cNvGrpSpPr/>
          <p:nvPr/>
        </p:nvGrpSpPr>
        <p:grpSpPr>
          <a:xfrm>
            <a:off x="7544139" y="2275916"/>
            <a:ext cx="357808" cy="333240"/>
            <a:chOff x="-11295075" y="4092875"/>
            <a:chExt cx="355250" cy="330825"/>
          </a:xfrm>
        </p:grpSpPr>
        <p:sp>
          <p:nvSpPr>
            <p:cNvPr id="8406" name="Google Shape;8406;p90"/>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90"/>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90"/>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90"/>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90"/>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1" name="Google Shape;8411;p90"/>
          <p:cNvGrpSpPr/>
          <p:nvPr/>
        </p:nvGrpSpPr>
        <p:grpSpPr>
          <a:xfrm>
            <a:off x="5769739" y="2738964"/>
            <a:ext cx="312585" cy="355451"/>
            <a:chOff x="-9500075" y="3180800"/>
            <a:chExt cx="310350" cy="352875"/>
          </a:xfrm>
        </p:grpSpPr>
        <p:sp>
          <p:nvSpPr>
            <p:cNvPr id="8412" name="Google Shape;8412;p90"/>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90"/>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90"/>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90"/>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90"/>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90"/>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90"/>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90"/>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90"/>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1" name="Google Shape;8421;p90"/>
          <p:cNvGrpSpPr/>
          <p:nvPr/>
        </p:nvGrpSpPr>
        <p:grpSpPr>
          <a:xfrm>
            <a:off x="5747530" y="3214479"/>
            <a:ext cx="356221" cy="356257"/>
            <a:chOff x="-9523700" y="3614000"/>
            <a:chExt cx="353675" cy="353675"/>
          </a:xfrm>
        </p:grpSpPr>
        <p:sp>
          <p:nvSpPr>
            <p:cNvPr id="8422" name="Google Shape;8422;p90"/>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90"/>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90"/>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90"/>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90"/>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90"/>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90"/>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90"/>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90"/>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1" name="Google Shape;8431;p90"/>
          <p:cNvGrpSpPr/>
          <p:nvPr/>
        </p:nvGrpSpPr>
        <p:grpSpPr>
          <a:xfrm>
            <a:off x="7532481" y="3237121"/>
            <a:ext cx="356221" cy="354670"/>
            <a:chOff x="-9523700" y="4049550"/>
            <a:chExt cx="353675" cy="352100"/>
          </a:xfrm>
        </p:grpSpPr>
        <p:sp>
          <p:nvSpPr>
            <p:cNvPr id="8432" name="Google Shape;8432;p90"/>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90"/>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90"/>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90"/>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90"/>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90"/>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90"/>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9" name="Google Shape;8439;p90"/>
          <p:cNvGrpSpPr/>
          <p:nvPr/>
        </p:nvGrpSpPr>
        <p:grpSpPr>
          <a:xfrm>
            <a:off x="7088596" y="3237094"/>
            <a:ext cx="357002" cy="311029"/>
            <a:chOff x="-8209150" y="3659675"/>
            <a:chExt cx="354450" cy="308775"/>
          </a:xfrm>
        </p:grpSpPr>
        <p:sp>
          <p:nvSpPr>
            <p:cNvPr id="8440" name="Google Shape;8440;p90"/>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90"/>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90"/>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90"/>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90"/>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90"/>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90"/>
          <p:cNvGrpSpPr/>
          <p:nvPr/>
        </p:nvGrpSpPr>
        <p:grpSpPr>
          <a:xfrm>
            <a:off x="6202157" y="2266007"/>
            <a:ext cx="356221" cy="353059"/>
            <a:chOff x="-12643475" y="4081850"/>
            <a:chExt cx="353675" cy="350500"/>
          </a:xfrm>
        </p:grpSpPr>
        <p:sp>
          <p:nvSpPr>
            <p:cNvPr id="8447" name="Google Shape;8447;p90"/>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90"/>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90"/>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90"/>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51" name="Google Shape;8451;p90"/>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52" name="Google Shape;8452;p90"/>
          <p:cNvGrpSpPr/>
          <p:nvPr/>
        </p:nvGrpSpPr>
        <p:grpSpPr>
          <a:xfrm>
            <a:off x="7984757" y="2275916"/>
            <a:ext cx="356221" cy="333240"/>
            <a:chOff x="-10858725" y="4092875"/>
            <a:chExt cx="353675" cy="330825"/>
          </a:xfrm>
        </p:grpSpPr>
        <p:sp>
          <p:nvSpPr>
            <p:cNvPr id="8453" name="Google Shape;8453;p90"/>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90"/>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90"/>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90"/>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90"/>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90"/>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9" name="Google Shape;8459;p90"/>
          <p:cNvGrpSpPr/>
          <p:nvPr/>
        </p:nvGrpSpPr>
        <p:grpSpPr>
          <a:xfrm>
            <a:off x="6243280" y="3214882"/>
            <a:ext cx="252278" cy="355451"/>
            <a:chOff x="-9039300" y="3614000"/>
            <a:chExt cx="250475" cy="352875"/>
          </a:xfrm>
        </p:grpSpPr>
        <p:sp>
          <p:nvSpPr>
            <p:cNvPr id="8460" name="Google Shape;8460;p90"/>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90"/>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2" name="Google Shape;8462;p90"/>
          <p:cNvGrpSpPr/>
          <p:nvPr/>
        </p:nvGrpSpPr>
        <p:grpSpPr>
          <a:xfrm>
            <a:off x="7975246" y="3237121"/>
            <a:ext cx="354635" cy="354670"/>
            <a:chOff x="-9088150" y="4049550"/>
            <a:chExt cx="352100" cy="352100"/>
          </a:xfrm>
        </p:grpSpPr>
        <p:sp>
          <p:nvSpPr>
            <p:cNvPr id="8463" name="Google Shape;8463;p90"/>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90"/>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90"/>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90"/>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90"/>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90"/>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9" name="Google Shape;8469;p90"/>
          <p:cNvGrpSpPr/>
          <p:nvPr/>
        </p:nvGrpSpPr>
        <p:grpSpPr>
          <a:xfrm>
            <a:off x="7109610" y="2739354"/>
            <a:ext cx="315757" cy="354670"/>
            <a:chOff x="-8191825" y="3174500"/>
            <a:chExt cx="313500" cy="352100"/>
          </a:xfrm>
        </p:grpSpPr>
        <p:sp>
          <p:nvSpPr>
            <p:cNvPr id="8470" name="Google Shape;8470;p90"/>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90"/>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90"/>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3" name="Google Shape;8473;p90"/>
          <p:cNvGrpSpPr/>
          <p:nvPr/>
        </p:nvGrpSpPr>
        <p:grpSpPr>
          <a:xfrm>
            <a:off x="4858968" y="1379875"/>
            <a:ext cx="356221" cy="354973"/>
            <a:chOff x="-13947000" y="3212800"/>
            <a:chExt cx="353675" cy="352400"/>
          </a:xfrm>
        </p:grpSpPr>
        <p:sp>
          <p:nvSpPr>
            <p:cNvPr id="8474" name="Google Shape;8474;p90"/>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90"/>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76" name="Google Shape;8476;p90"/>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77" name="Google Shape;8477;p90"/>
          <p:cNvGrpSpPr/>
          <p:nvPr/>
        </p:nvGrpSpPr>
        <p:grpSpPr>
          <a:xfrm>
            <a:off x="5301563" y="1379233"/>
            <a:ext cx="356221" cy="356257"/>
            <a:chOff x="-13512225" y="3211525"/>
            <a:chExt cx="353675" cy="353675"/>
          </a:xfrm>
        </p:grpSpPr>
        <p:sp>
          <p:nvSpPr>
            <p:cNvPr id="8478" name="Google Shape;8478;p90"/>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90"/>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90"/>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90"/>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90"/>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3" name="Google Shape;8483;p90"/>
          <p:cNvGrpSpPr/>
          <p:nvPr/>
        </p:nvGrpSpPr>
        <p:grpSpPr>
          <a:xfrm>
            <a:off x="6191845" y="1379624"/>
            <a:ext cx="356221" cy="355476"/>
            <a:chOff x="-12643475" y="3212300"/>
            <a:chExt cx="353675" cy="352900"/>
          </a:xfrm>
        </p:grpSpPr>
        <p:sp>
          <p:nvSpPr>
            <p:cNvPr id="8484" name="Google Shape;8484;p90"/>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90"/>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90"/>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90"/>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90"/>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90"/>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90"/>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90"/>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90"/>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3" name="Google Shape;8493;p90"/>
          <p:cNvGrpSpPr/>
          <p:nvPr/>
        </p:nvGrpSpPr>
        <p:grpSpPr>
          <a:xfrm>
            <a:off x="6191845" y="1831398"/>
            <a:ext cx="356221" cy="333366"/>
            <a:chOff x="-12643475" y="3657325"/>
            <a:chExt cx="353675" cy="330950"/>
          </a:xfrm>
        </p:grpSpPr>
        <p:sp>
          <p:nvSpPr>
            <p:cNvPr id="8494" name="Google Shape;8494;p90"/>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90"/>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90"/>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90"/>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90"/>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90"/>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0" name="Google Shape;8500;p90"/>
          <p:cNvGrpSpPr/>
          <p:nvPr/>
        </p:nvGrpSpPr>
        <p:grpSpPr>
          <a:xfrm>
            <a:off x="7974847" y="1380027"/>
            <a:ext cx="355416" cy="354670"/>
            <a:chOff x="-10857925" y="3213875"/>
            <a:chExt cx="352875" cy="352100"/>
          </a:xfrm>
        </p:grpSpPr>
        <p:sp>
          <p:nvSpPr>
            <p:cNvPr id="8501" name="Google Shape;8501;p90"/>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90"/>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90"/>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90"/>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90"/>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90"/>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90"/>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90"/>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90"/>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90"/>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1" name="Google Shape;8511;p90"/>
          <p:cNvGrpSpPr/>
          <p:nvPr/>
        </p:nvGrpSpPr>
        <p:grpSpPr>
          <a:xfrm>
            <a:off x="6191762" y="2739455"/>
            <a:ext cx="356096" cy="354469"/>
            <a:chOff x="-9089725" y="3180200"/>
            <a:chExt cx="353550" cy="351900"/>
          </a:xfrm>
        </p:grpSpPr>
        <p:sp>
          <p:nvSpPr>
            <p:cNvPr id="8512" name="Google Shape;8512;p90"/>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90"/>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4" name="Google Shape;8514;p90"/>
          <p:cNvGrpSpPr/>
          <p:nvPr/>
        </p:nvGrpSpPr>
        <p:grpSpPr>
          <a:xfrm>
            <a:off x="7083760" y="1819260"/>
            <a:ext cx="358588" cy="357642"/>
            <a:chOff x="7083760" y="1971660"/>
            <a:chExt cx="358588" cy="357642"/>
          </a:xfrm>
        </p:grpSpPr>
        <p:sp>
          <p:nvSpPr>
            <p:cNvPr id="8515" name="Google Shape;8515;p90"/>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90"/>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90"/>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90"/>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90"/>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90"/>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90"/>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90"/>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90"/>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90"/>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90"/>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90"/>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7" name="Google Shape;8527;p90"/>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528" name="Google Shape;8528;p90"/>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532"/>
        <p:cNvGrpSpPr/>
        <p:nvPr/>
      </p:nvGrpSpPr>
      <p:grpSpPr>
        <a:xfrm>
          <a:off x="0" y="0"/>
          <a:ext cx="0" cy="0"/>
          <a:chOff x="0" y="0"/>
          <a:chExt cx="0" cy="0"/>
        </a:xfrm>
      </p:grpSpPr>
      <p:sp>
        <p:nvSpPr>
          <p:cNvPr id="8533" name="Google Shape;8533;p91"/>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34" name="Google Shape;8534;p91"/>
          <p:cNvGrpSpPr/>
          <p:nvPr/>
        </p:nvGrpSpPr>
        <p:grpSpPr>
          <a:xfrm>
            <a:off x="748855" y="2243507"/>
            <a:ext cx="452798" cy="449473"/>
            <a:chOff x="-21322300" y="3693325"/>
            <a:chExt cx="306400" cy="304150"/>
          </a:xfrm>
        </p:grpSpPr>
        <p:sp>
          <p:nvSpPr>
            <p:cNvPr id="8535" name="Google Shape;8535;p91"/>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91"/>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91"/>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91"/>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9" name="Google Shape;8539;p91"/>
          <p:cNvGrpSpPr/>
          <p:nvPr/>
        </p:nvGrpSpPr>
        <p:grpSpPr>
          <a:xfrm>
            <a:off x="748263" y="2810244"/>
            <a:ext cx="453980" cy="422540"/>
            <a:chOff x="-21322300" y="4077125"/>
            <a:chExt cx="307200" cy="285925"/>
          </a:xfrm>
        </p:grpSpPr>
        <p:sp>
          <p:nvSpPr>
            <p:cNvPr id="8540" name="Google Shape;8540;p91"/>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91"/>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91"/>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91"/>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91"/>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91"/>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91"/>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91"/>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91"/>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91"/>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91"/>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91"/>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2" name="Google Shape;8552;p91"/>
          <p:cNvGrpSpPr/>
          <p:nvPr/>
        </p:nvGrpSpPr>
        <p:grpSpPr>
          <a:xfrm>
            <a:off x="3525440" y="1689128"/>
            <a:ext cx="451653" cy="450212"/>
            <a:chOff x="-19394200" y="3333800"/>
            <a:chExt cx="305625" cy="304650"/>
          </a:xfrm>
        </p:grpSpPr>
        <p:sp>
          <p:nvSpPr>
            <p:cNvPr id="8553" name="Google Shape;8553;p91"/>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91"/>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91"/>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91"/>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91"/>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91"/>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91"/>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91"/>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91"/>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2" name="Google Shape;8562;p91"/>
          <p:cNvGrpSpPr/>
          <p:nvPr/>
        </p:nvGrpSpPr>
        <p:grpSpPr>
          <a:xfrm>
            <a:off x="3524276" y="2243580"/>
            <a:ext cx="453980" cy="449325"/>
            <a:chOff x="-19396575" y="3708500"/>
            <a:chExt cx="307200" cy="304050"/>
          </a:xfrm>
        </p:grpSpPr>
        <p:sp>
          <p:nvSpPr>
            <p:cNvPr id="8563" name="Google Shape;8563;p91"/>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91"/>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91"/>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6" name="Google Shape;8566;p91"/>
          <p:cNvGrpSpPr/>
          <p:nvPr/>
        </p:nvGrpSpPr>
        <p:grpSpPr>
          <a:xfrm>
            <a:off x="3518457" y="2796461"/>
            <a:ext cx="465618" cy="450101"/>
            <a:chOff x="-19394200" y="4084200"/>
            <a:chExt cx="315075" cy="304575"/>
          </a:xfrm>
        </p:grpSpPr>
        <p:sp>
          <p:nvSpPr>
            <p:cNvPr id="8567" name="Google Shape;8567;p91"/>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91"/>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91"/>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91"/>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91"/>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91"/>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3" name="Google Shape;8573;p91"/>
          <p:cNvGrpSpPr/>
          <p:nvPr/>
        </p:nvGrpSpPr>
        <p:grpSpPr>
          <a:xfrm>
            <a:off x="6324167" y="1689001"/>
            <a:ext cx="400447" cy="450470"/>
            <a:chOff x="-17526750" y="3309200"/>
            <a:chExt cx="270975" cy="304825"/>
          </a:xfrm>
        </p:grpSpPr>
        <p:sp>
          <p:nvSpPr>
            <p:cNvPr id="8574" name="Google Shape;8574;p91"/>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91"/>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91"/>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91"/>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91"/>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9" name="Google Shape;8579;p91"/>
          <p:cNvGrpSpPr/>
          <p:nvPr/>
        </p:nvGrpSpPr>
        <p:grpSpPr>
          <a:xfrm>
            <a:off x="6300319" y="2244173"/>
            <a:ext cx="448143" cy="448143"/>
            <a:chOff x="-17542500" y="3684100"/>
            <a:chExt cx="303250" cy="303250"/>
          </a:xfrm>
        </p:grpSpPr>
        <p:sp>
          <p:nvSpPr>
            <p:cNvPr id="8580" name="Google Shape;8580;p91"/>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91"/>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91"/>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91"/>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91"/>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91"/>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91"/>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7" name="Google Shape;8587;p91"/>
          <p:cNvGrpSpPr/>
          <p:nvPr/>
        </p:nvGrpSpPr>
        <p:grpSpPr>
          <a:xfrm>
            <a:off x="6299728" y="2810817"/>
            <a:ext cx="449325" cy="421395"/>
            <a:chOff x="-17542500" y="4068450"/>
            <a:chExt cx="304050" cy="285150"/>
          </a:xfrm>
        </p:grpSpPr>
        <p:sp>
          <p:nvSpPr>
            <p:cNvPr id="8588" name="Google Shape;8588;p91"/>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91"/>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91"/>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91"/>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91"/>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91"/>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4" name="Google Shape;8594;p91"/>
          <p:cNvGrpSpPr/>
          <p:nvPr/>
        </p:nvGrpSpPr>
        <p:grpSpPr>
          <a:xfrm>
            <a:off x="3530150" y="3342211"/>
            <a:ext cx="343404" cy="449325"/>
            <a:chOff x="-15652200" y="3335975"/>
            <a:chExt cx="232375" cy="304050"/>
          </a:xfrm>
        </p:grpSpPr>
        <p:sp>
          <p:nvSpPr>
            <p:cNvPr id="8595" name="Google Shape;8595;p91"/>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91"/>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91"/>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91"/>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91"/>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91"/>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91"/>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91"/>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91"/>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4" name="Google Shape;8604;p91"/>
          <p:cNvGrpSpPr/>
          <p:nvPr/>
        </p:nvGrpSpPr>
        <p:grpSpPr>
          <a:xfrm>
            <a:off x="1303491" y="1689573"/>
            <a:ext cx="450470" cy="449325"/>
            <a:chOff x="-20946600" y="3317850"/>
            <a:chExt cx="304825" cy="304050"/>
          </a:xfrm>
        </p:grpSpPr>
        <p:sp>
          <p:nvSpPr>
            <p:cNvPr id="8605" name="Google Shape;8605;p91"/>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91"/>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91"/>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91"/>
          <p:cNvGrpSpPr/>
          <p:nvPr/>
        </p:nvGrpSpPr>
        <p:grpSpPr>
          <a:xfrm>
            <a:off x="1304064" y="2243729"/>
            <a:ext cx="449325" cy="449030"/>
            <a:chOff x="-20945825" y="3692175"/>
            <a:chExt cx="304050" cy="303850"/>
          </a:xfrm>
        </p:grpSpPr>
        <p:sp>
          <p:nvSpPr>
            <p:cNvPr id="8609" name="Google Shape;8609;p91"/>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91"/>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91"/>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91"/>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3" name="Google Shape;8613;p91"/>
          <p:cNvGrpSpPr/>
          <p:nvPr/>
        </p:nvGrpSpPr>
        <p:grpSpPr>
          <a:xfrm>
            <a:off x="1329667" y="2797442"/>
            <a:ext cx="398119" cy="448143"/>
            <a:chOff x="-20930075" y="4066100"/>
            <a:chExt cx="269400" cy="303250"/>
          </a:xfrm>
        </p:grpSpPr>
        <p:sp>
          <p:nvSpPr>
            <p:cNvPr id="8614" name="Google Shape;8614;p91"/>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91"/>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6" name="Google Shape;8616;p91"/>
          <p:cNvGrpSpPr/>
          <p:nvPr/>
        </p:nvGrpSpPr>
        <p:grpSpPr>
          <a:xfrm>
            <a:off x="4110888" y="1689848"/>
            <a:ext cx="372516" cy="448771"/>
            <a:chOff x="-18994100" y="3334775"/>
            <a:chExt cx="252075" cy="303675"/>
          </a:xfrm>
        </p:grpSpPr>
        <p:sp>
          <p:nvSpPr>
            <p:cNvPr id="8617" name="Google Shape;8617;p91"/>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91"/>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91"/>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91"/>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1" name="Google Shape;8621;p91"/>
          <p:cNvGrpSpPr/>
          <p:nvPr/>
        </p:nvGrpSpPr>
        <p:grpSpPr>
          <a:xfrm>
            <a:off x="4125445" y="2244743"/>
            <a:ext cx="343404" cy="446998"/>
            <a:chOff x="-18983850" y="3710075"/>
            <a:chExt cx="232375" cy="302475"/>
          </a:xfrm>
        </p:grpSpPr>
        <p:sp>
          <p:nvSpPr>
            <p:cNvPr id="8622" name="Google Shape;8622;p91"/>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91"/>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91"/>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91"/>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91"/>
          <p:cNvGrpSpPr/>
          <p:nvPr/>
        </p:nvGrpSpPr>
        <p:grpSpPr>
          <a:xfrm>
            <a:off x="4071911" y="2797422"/>
            <a:ext cx="450470" cy="448180"/>
            <a:chOff x="-19020075" y="4084200"/>
            <a:chExt cx="304825" cy="303275"/>
          </a:xfrm>
        </p:grpSpPr>
        <p:sp>
          <p:nvSpPr>
            <p:cNvPr id="8627" name="Google Shape;8627;p91"/>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91"/>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91"/>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91"/>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91"/>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91"/>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91"/>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91"/>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91"/>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6" name="Google Shape;8636;p91"/>
          <p:cNvGrpSpPr/>
          <p:nvPr/>
        </p:nvGrpSpPr>
        <p:grpSpPr>
          <a:xfrm>
            <a:off x="6889176" y="1689001"/>
            <a:ext cx="396937" cy="450470"/>
            <a:chOff x="-17149475" y="3309200"/>
            <a:chExt cx="268600" cy="304825"/>
          </a:xfrm>
        </p:grpSpPr>
        <p:sp>
          <p:nvSpPr>
            <p:cNvPr id="8637" name="Google Shape;8637;p91"/>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91"/>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9" name="Google Shape;8639;p91"/>
          <p:cNvGrpSpPr/>
          <p:nvPr/>
        </p:nvGrpSpPr>
        <p:grpSpPr>
          <a:xfrm>
            <a:off x="6862982" y="2258120"/>
            <a:ext cx="449325" cy="420249"/>
            <a:chOff x="-17168375" y="3692750"/>
            <a:chExt cx="304050" cy="284375"/>
          </a:xfrm>
        </p:grpSpPr>
        <p:sp>
          <p:nvSpPr>
            <p:cNvPr id="8640" name="Google Shape;8640;p91"/>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91"/>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91"/>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91"/>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91"/>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91"/>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91"/>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7" name="Google Shape;8647;p91"/>
          <p:cNvGrpSpPr/>
          <p:nvPr/>
        </p:nvGrpSpPr>
        <p:grpSpPr>
          <a:xfrm>
            <a:off x="6859491" y="2796852"/>
            <a:ext cx="456308" cy="449325"/>
            <a:chOff x="-17170750" y="4058800"/>
            <a:chExt cx="308775" cy="304050"/>
          </a:xfrm>
        </p:grpSpPr>
        <p:sp>
          <p:nvSpPr>
            <p:cNvPr id="8648" name="Google Shape;8648;p91"/>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91"/>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91"/>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91"/>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91"/>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91"/>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91"/>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91"/>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91"/>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91"/>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91"/>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91"/>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91"/>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91"/>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91"/>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91"/>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91"/>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5" name="Google Shape;8665;p91"/>
          <p:cNvGrpSpPr/>
          <p:nvPr/>
        </p:nvGrpSpPr>
        <p:grpSpPr>
          <a:xfrm>
            <a:off x="5721388" y="3343358"/>
            <a:ext cx="450470" cy="446998"/>
            <a:chOff x="-15688425" y="3707725"/>
            <a:chExt cx="304825" cy="302475"/>
          </a:xfrm>
        </p:grpSpPr>
        <p:sp>
          <p:nvSpPr>
            <p:cNvPr id="8666" name="Google Shape;8666;p91"/>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91"/>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91"/>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91"/>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91"/>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91"/>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2" name="Google Shape;8672;p91"/>
          <p:cNvGrpSpPr/>
          <p:nvPr/>
        </p:nvGrpSpPr>
        <p:grpSpPr>
          <a:xfrm>
            <a:off x="1865544" y="1690441"/>
            <a:ext cx="451653" cy="447589"/>
            <a:chOff x="-20572500" y="3319025"/>
            <a:chExt cx="305625" cy="302875"/>
          </a:xfrm>
        </p:grpSpPr>
        <p:sp>
          <p:nvSpPr>
            <p:cNvPr id="8673" name="Google Shape;8673;p91"/>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91"/>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5" name="Google Shape;8675;p91"/>
          <p:cNvGrpSpPr/>
          <p:nvPr/>
        </p:nvGrpSpPr>
        <p:grpSpPr>
          <a:xfrm>
            <a:off x="1866708" y="2305410"/>
            <a:ext cx="449325" cy="325670"/>
            <a:chOff x="-20571700" y="3722875"/>
            <a:chExt cx="304050" cy="220375"/>
          </a:xfrm>
        </p:grpSpPr>
        <p:sp>
          <p:nvSpPr>
            <p:cNvPr id="8676" name="Google Shape;8676;p91"/>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91"/>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91"/>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91"/>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91"/>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91"/>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91"/>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3" name="Google Shape;8683;p91"/>
          <p:cNvGrpSpPr/>
          <p:nvPr/>
        </p:nvGrpSpPr>
        <p:grpSpPr>
          <a:xfrm>
            <a:off x="1866135" y="2796278"/>
            <a:ext cx="450470" cy="450470"/>
            <a:chOff x="-20571700" y="4066875"/>
            <a:chExt cx="304825" cy="304825"/>
          </a:xfrm>
        </p:grpSpPr>
        <p:sp>
          <p:nvSpPr>
            <p:cNvPr id="8684" name="Google Shape;8684;p91"/>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91"/>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91"/>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91"/>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91"/>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91"/>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0" name="Google Shape;8690;p91"/>
          <p:cNvGrpSpPr/>
          <p:nvPr/>
        </p:nvGrpSpPr>
        <p:grpSpPr>
          <a:xfrm>
            <a:off x="4632837" y="1688259"/>
            <a:ext cx="453980" cy="451948"/>
            <a:chOff x="-18645175" y="3334200"/>
            <a:chExt cx="307200" cy="305825"/>
          </a:xfrm>
        </p:grpSpPr>
        <p:sp>
          <p:nvSpPr>
            <p:cNvPr id="8691" name="Google Shape;8691;p91"/>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91"/>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91"/>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91"/>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91"/>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6" name="Google Shape;8696;p91"/>
          <p:cNvGrpSpPr/>
          <p:nvPr/>
        </p:nvGrpSpPr>
        <p:grpSpPr>
          <a:xfrm>
            <a:off x="4633429" y="2242989"/>
            <a:ext cx="452798" cy="450507"/>
            <a:chOff x="-18645175" y="3708500"/>
            <a:chExt cx="306400" cy="304850"/>
          </a:xfrm>
        </p:grpSpPr>
        <p:sp>
          <p:nvSpPr>
            <p:cNvPr id="8697" name="Google Shape;8697;p91"/>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91"/>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91"/>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91"/>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91"/>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91"/>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91"/>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4" name="Google Shape;8704;p91"/>
          <p:cNvGrpSpPr/>
          <p:nvPr/>
        </p:nvGrpSpPr>
        <p:grpSpPr>
          <a:xfrm>
            <a:off x="4631101" y="2795630"/>
            <a:ext cx="457453" cy="451763"/>
            <a:chOff x="-18647525" y="4082625"/>
            <a:chExt cx="309550" cy="305700"/>
          </a:xfrm>
        </p:grpSpPr>
        <p:sp>
          <p:nvSpPr>
            <p:cNvPr id="8705" name="Google Shape;8705;p91"/>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91"/>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91"/>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91"/>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91"/>
          <p:cNvGrpSpPr/>
          <p:nvPr/>
        </p:nvGrpSpPr>
        <p:grpSpPr>
          <a:xfrm>
            <a:off x="7441485" y="1689592"/>
            <a:ext cx="395755" cy="449288"/>
            <a:chOff x="-16775350" y="3309200"/>
            <a:chExt cx="267800" cy="304025"/>
          </a:xfrm>
        </p:grpSpPr>
        <p:sp>
          <p:nvSpPr>
            <p:cNvPr id="8710" name="Google Shape;8710;p91"/>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91"/>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91"/>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91"/>
          <p:cNvGrpSpPr/>
          <p:nvPr/>
        </p:nvGrpSpPr>
        <p:grpSpPr>
          <a:xfrm>
            <a:off x="7441485" y="2241827"/>
            <a:ext cx="395755" cy="452835"/>
            <a:chOff x="-16775350" y="3683300"/>
            <a:chExt cx="267800" cy="306425"/>
          </a:xfrm>
        </p:grpSpPr>
        <p:sp>
          <p:nvSpPr>
            <p:cNvPr id="8714" name="Google Shape;8714;p91"/>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91"/>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91"/>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7" name="Google Shape;8717;p91"/>
          <p:cNvGrpSpPr/>
          <p:nvPr/>
        </p:nvGrpSpPr>
        <p:grpSpPr>
          <a:xfrm>
            <a:off x="7413536" y="2796870"/>
            <a:ext cx="451653" cy="449288"/>
            <a:chOff x="-16794250" y="4058225"/>
            <a:chExt cx="305625" cy="304025"/>
          </a:xfrm>
        </p:grpSpPr>
        <p:sp>
          <p:nvSpPr>
            <p:cNvPr id="8718" name="Google Shape;8718;p91"/>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91"/>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91"/>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91"/>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91"/>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91"/>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91"/>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91"/>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91"/>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27" name="Google Shape;8727;p91"/>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28" name="Google Shape;8728;p91"/>
          <p:cNvGrpSpPr/>
          <p:nvPr/>
        </p:nvGrpSpPr>
        <p:grpSpPr>
          <a:xfrm>
            <a:off x="2414953" y="1689573"/>
            <a:ext cx="457453" cy="449325"/>
            <a:chOff x="-20199150" y="3317850"/>
            <a:chExt cx="309550" cy="304050"/>
          </a:xfrm>
        </p:grpSpPr>
        <p:sp>
          <p:nvSpPr>
            <p:cNvPr id="8729" name="Google Shape;8729;p91"/>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91"/>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91"/>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91"/>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91"/>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91"/>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91"/>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6" name="Google Shape;8736;p91"/>
          <p:cNvGrpSpPr/>
          <p:nvPr/>
        </p:nvGrpSpPr>
        <p:grpSpPr>
          <a:xfrm>
            <a:off x="2417281" y="2242861"/>
            <a:ext cx="452798" cy="450766"/>
            <a:chOff x="-20199150" y="3693150"/>
            <a:chExt cx="306400" cy="305025"/>
          </a:xfrm>
        </p:grpSpPr>
        <p:sp>
          <p:nvSpPr>
            <p:cNvPr id="8737" name="Google Shape;8737;p91"/>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91"/>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91"/>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91"/>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91"/>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91"/>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3" name="Google Shape;8743;p91"/>
          <p:cNvGrpSpPr/>
          <p:nvPr/>
        </p:nvGrpSpPr>
        <p:grpSpPr>
          <a:xfrm>
            <a:off x="2417854" y="2795687"/>
            <a:ext cx="451653" cy="451653"/>
            <a:chOff x="-20197575" y="4066875"/>
            <a:chExt cx="305625" cy="305625"/>
          </a:xfrm>
        </p:grpSpPr>
        <p:sp>
          <p:nvSpPr>
            <p:cNvPr id="8744" name="Google Shape;8744;p91"/>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91"/>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91"/>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91"/>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91"/>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91"/>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91"/>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91"/>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2" name="Google Shape;8752;p91"/>
          <p:cNvGrpSpPr/>
          <p:nvPr/>
        </p:nvGrpSpPr>
        <p:grpSpPr>
          <a:xfrm>
            <a:off x="5200071" y="1687520"/>
            <a:ext cx="449325" cy="453426"/>
            <a:chOff x="-18271050" y="3333200"/>
            <a:chExt cx="304050" cy="306825"/>
          </a:xfrm>
        </p:grpSpPr>
        <p:sp>
          <p:nvSpPr>
            <p:cNvPr id="8753" name="Google Shape;8753;p91"/>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91"/>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91"/>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91"/>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91"/>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8" name="Google Shape;8758;p91"/>
          <p:cNvGrpSpPr/>
          <p:nvPr/>
        </p:nvGrpSpPr>
        <p:grpSpPr>
          <a:xfrm>
            <a:off x="5200644" y="2244171"/>
            <a:ext cx="448180" cy="448143"/>
            <a:chOff x="-18270275" y="3710875"/>
            <a:chExt cx="303275" cy="303250"/>
          </a:xfrm>
        </p:grpSpPr>
        <p:sp>
          <p:nvSpPr>
            <p:cNvPr id="8759" name="Google Shape;8759;p91"/>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91"/>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91"/>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91"/>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91"/>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91"/>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91"/>
          <p:cNvGrpSpPr/>
          <p:nvPr/>
        </p:nvGrpSpPr>
        <p:grpSpPr>
          <a:xfrm>
            <a:off x="5254196" y="2797422"/>
            <a:ext cx="341076" cy="448180"/>
            <a:chOff x="-18234025" y="4084200"/>
            <a:chExt cx="230800" cy="303275"/>
          </a:xfrm>
        </p:grpSpPr>
        <p:sp>
          <p:nvSpPr>
            <p:cNvPr id="8766" name="Google Shape;8766;p91"/>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91"/>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91"/>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9" name="Google Shape;8769;p91"/>
          <p:cNvGrpSpPr/>
          <p:nvPr/>
        </p:nvGrpSpPr>
        <p:grpSpPr>
          <a:xfrm>
            <a:off x="2366751" y="3341641"/>
            <a:ext cx="449325" cy="450470"/>
            <a:chOff x="-16419350" y="3308400"/>
            <a:chExt cx="304050" cy="304825"/>
          </a:xfrm>
        </p:grpSpPr>
        <p:sp>
          <p:nvSpPr>
            <p:cNvPr id="8770" name="Google Shape;8770;p91"/>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91"/>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91"/>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91"/>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91"/>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91"/>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91"/>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91"/>
          <p:cNvGrpSpPr/>
          <p:nvPr/>
        </p:nvGrpSpPr>
        <p:grpSpPr>
          <a:xfrm>
            <a:off x="4638306" y="3340423"/>
            <a:ext cx="395755" cy="452872"/>
            <a:chOff x="-16401225" y="3683275"/>
            <a:chExt cx="267800" cy="306450"/>
          </a:xfrm>
        </p:grpSpPr>
        <p:sp>
          <p:nvSpPr>
            <p:cNvPr id="8778" name="Google Shape;8778;p91"/>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91"/>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91"/>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91"/>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91"/>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91"/>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91"/>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91"/>
          <p:cNvGrpSpPr/>
          <p:nvPr/>
        </p:nvGrpSpPr>
        <p:grpSpPr>
          <a:xfrm>
            <a:off x="8003755" y="2797062"/>
            <a:ext cx="450470" cy="448180"/>
            <a:chOff x="-16419350" y="4058200"/>
            <a:chExt cx="304825" cy="303275"/>
          </a:xfrm>
        </p:grpSpPr>
        <p:sp>
          <p:nvSpPr>
            <p:cNvPr id="8786" name="Google Shape;8786;p91"/>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91"/>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91"/>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91"/>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91"/>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91"/>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91"/>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91"/>
          <p:cNvGrpSpPr/>
          <p:nvPr/>
        </p:nvGrpSpPr>
        <p:grpSpPr>
          <a:xfrm>
            <a:off x="4030643" y="3343080"/>
            <a:ext cx="450507" cy="447589"/>
            <a:chOff x="-15296200" y="3326900"/>
            <a:chExt cx="304850" cy="302875"/>
          </a:xfrm>
        </p:grpSpPr>
        <p:sp>
          <p:nvSpPr>
            <p:cNvPr id="8794" name="Google Shape;8794;p91"/>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91"/>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91"/>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91"/>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91"/>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9" name="Google Shape;8799;p91"/>
          <p:cNvGrpSpPr/>
          <p:nvPr/>
        </p:nvGrpSpPr>
        <p:grpSpPr>
          <a:xfrm>
            <a:off x="2946296" y="1706881"/>
            <a:ext cx="486566" cy="414708"/>
            <a:chOff x="-19835275" y="3330250"/>
            <a:chExt cx="329250" cy="280625"/>
          </a:xfrm>
        </p:grpSpPr>
        <p:sp>
          <p:nvSpPr>
            <p:cNvPr id="8800" name="Google Shape;8800;p91"/>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91"/>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91"/>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3" name="Google Shape;8803;p91"/>
          <p:cNvGrpSpPr/>
          <p:nvPr/>
        </p:nvGrpSpPr>
        <p:grpSpPr>
          <a:xfrm>
            <a:off x="2964325" y="2243470"/>
            <a:ext cx="450507" cy="449547"/>
            <a:chOff x="-19822675" y="3692750"/>
            <a:chExt cx="304850" cy="304200"/>
          </a:xfrm>
        </p:grpSpPr>
        <p:sp>
          <p:nvSpPr>
            <p:cNvPr id="8804" name="Google Shape;8804;p91"/>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91"/>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91"/>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91"/>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91"/>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9" name="Google Shape;8809;p91"/>
          <p:cNvGrpSpPr/>
          <p:nvPr/>
        </p:nvGrpSpPr>
        <p:grpSpPr>
          <a:xfrm>
            <a:off x="2964916" y="2796278"/>
            <a:ext cx="449325" cy="450470"/>
            <a:chOff x="-19822675" y="4066875"/>
            <a:chExt cx="304050" cy="304825"/>
          </a:xfrm>
        </p:grpSpPr>
        <p:sp>
          <p:nvSpPr>
            <p:cNvPr id="8810" name="Google Shape;8810;p91"/>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91"/>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91"/>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91"/>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91"/>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91"/>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6" name="Google Shape;8816;p91"/>
          <p:cNvGrpSpPr/>
          <p:nvPr/>
        </p:nvGrpSpPr>
        <p:grpSpPr>
          <a:xfrm>
            <a:off x="5773985" y="1689571"/>
            <a:ext cx="399302" cy="449325"/>
            <a:chOff x="-17878825" y="3334400"/>
            <a:chExt cx="270200" cy="304050"/>
          </a:xfrm>
        </p:grpSpPr>
        <p:sp>
          <p:nvSpPr>
            <p:cNvPr id="8817" name="Google Shape;8817;p91"/>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91"/>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91"/>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91"/>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91"/>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91"/>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91"/>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4" name="Google Shape;8824;p91"/>
          <p:cNvGrpSpPr/>
          <p:nvPr/>
        </p:nvGrpSpPr>
        <p:grpSpPr>
          <a:xfrm>
            <a:off x="5747809" y="2242416"/>
            <a:ext cx="451653" cy="451653"/>
            <a:chOff x="-17896150" y="3709300"/>
            <a:chExt cx="305625" cy="305625"/>
          </a:xfrm>
        </p:grpSpPr>
        <p:sp>
          <p:nvSpPr>
            <p:cNvPr id="8825" name="Google Shape;8825;p91"/>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91"/>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91"/>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91"/>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91"/>
          <p:cNvGrpSpPr/>
          <p:nvPr/>
        </p:nvGrpSpPr>
        <p:grpSpPr>
          <a:xfrm>
            <a:off x="5775740" y="2795686"/>
            <a:ext cx="395792" cy="451653"/>
            <a:chOff x="-17878025" y="4082625"/>
            <a:chExt cx="267825" cy="305625"/>
          </a:xfrm>
        </p:grpSpPr>
        <p:sp>
          <p:nvSpPr>
            <p:cNvPr id="8830" name="Google Shape;8830;p91"/>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91"/>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91"/>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91"/>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91"/>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91"/>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91"/>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7" name="Google Shape;8837;p91"/>
          <p:cNvGrpSpPr/>
          <p:nvPr/>
        </p:nvGrpSpPr>
        <p:grpSpPr>
          <a:xfrm>
            <a:off x="2919632" y="3355015"/>
            <a:ext cx="450507" cy="423722"/>
            <a:chOff x="-16044450" y="3317850"/>
            <a:chExt cx="304850" cy="286725"/>
          </a:xfrm>
        </p:grpSpPr>
        <p:sp>
          <p:nvSpPr>
            <p:cNvPr id="8838" name="Google Shape;8838;p91"/>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91"/>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91"/>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91"/>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2" name="Google Shape;8842;p91"/>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43" name="Google Shape;8843;p91"/>
          <p:cNvGrpSpPr/>
          <p:nvPr/>
        </p:nvGrpSpPr>
        <p:grpSpPr>
          <a:xfrm>
            <a:off x="8042149" y="2243724"/>
            <a:ext cx="373662" cy="449030"/>
            <a:chOff x="-16018450" y="4058400"/>
            <a:chExt cx="252850" cy="303850"/>
          </a:xfrm>
        </p:grpSpPr>
        <p:sp>
          <p:nvSpPr>
            <p:cNvPr id="8844" name="Google Shape;8844;p91"/>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91"/>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91"/>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91"/>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8" name="Google Shape;8848;p91"/>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91"/>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853"/>
        <p:cNvGrpSpPr/>
        <p:nvPr/>
      </p:nvGrpSpPr>
      <p:grpSpPr>
        <a:xfrm>
          <a:off x="0" y="0"/>
          <a:ext cx="0" cy="0"/>
          <a:chOff x="0" y="0"/>
          <a:chExt cx="0" cy="0"/>
        </a:xfrm>
      </p:grpSpPr>
      <p:grpSp>
        <p:nvGrpSpPr>
          <p:cNvPr id="8854" name="Google Shape;8854;p92"/>
          <p:cNvGrpSpPr/>
          <p:nvPr/>
        </p:nvGrpSpPr>
        <p:grpSpPr>
          <a:xfrm>
            <a:off x="845901" y="1689241"/>
            <a:ext cx="442337" cy="419623"/>
            <a:chOff x="-6696925" y="3272575"/>
            <a:chExt cx="307200" cy="291425"/>
          </a:xfrm>
        </p:grpSpPr>
        <p:sp>
          <p:nvSpPr>
            <p:cNvPr id="8855" name="Google Shape;8855;p92"/>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92"/>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7" name="Google Shape;8857;p92"/>
          <p:cNvGrpSpPr/>
          <p:nvPr/>
        </p:nvGrpSpPr>
        <p:grpSpPr>
          <a:xfrm>
            <a:off x="845884" y="2204636"/>
            <a:ext cx="442373" cy="420775"/>
            <a:chOff x="-6690625" y="3631325"/>
            <a:chExt cx="307225" cy="292225"/>
          </a:xfrm>
        </p:grpSpPr>
        <p:sp>
          <p:nvSpPr>
            <p:cNvPr id="8858" name="Google Shape;8858;p92"/>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92"/>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92"/>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92"/>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92"/>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3" name="Google Shape;8863;p92"/>
          <p:cNvGrpSpPr/>
          <p:nvPr/>
        </p:nvGrpSpPr>
        <p:grpSpPr>
          <a:xfrm>
            <a:off x="868005" y="2756972"/>
            <a:ext cx="421927" cy="419371"/>
            <a:chOff x="-6689825" y="3992050"/>
            <a:chExt cx="293025" cy="291250"/>
          </a:xfrm>
        </p:grpSpPr>
        <p:sp>
          <p:nvSpPr>
            <p:cNvPr id="8864" name="Google Shape;8864;p92"/>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92"/>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92"/>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92"/>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92"/>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92"/>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92"/>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92"/>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92"/>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92"/>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92"/>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92"/>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76" name="Google Shape;8876;p92"/>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77" name="Google Shape;8877;p92"/>
          <p:cNvGrpSpPr/>
          <p:nvPr/>
        </p:nvGrpSpPr>
        <p:grpSpPr>
          <a:xfrm>
            <a:off x="3551317" y="2205192"/>
            <a:ext cx="423043" cy="419659"/>
            <a:chOff x="-4837325" y="3612425"/>
            <a:chExt cx="293800" cy="291450"/>
          </a:xfrm>
        </p:grpSpPr>
        <p:sp>
          <p:nvSpPr>
            <p:cNvPr id="8878" name="Google Shape;8878;p92"/>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92"/>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92"/>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1" name="Google Shape;8881;p92"/>
          <p:cNvGrpSpPr/>
          <p:nvPr/>
        </p:nvGrpSpPr>
        <p:grpSpPr>
          <a:xfrm>
            <a:off x="3564349" y="2756826"/>
            <a:ext cx="420775" cy="419659"/>
            <a:chOff x="-4837325" y="3971575"/>
            <a:chExt cx="292225" cy="291450"/>
          </a:xfrm>
        </p:grpSpPr>
        <p:sp>
          <p:nvSpPr>
            <p:cNvPr id="8882" name="Google Shape;8882;p92"/>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92"/>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92"/>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92"/>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92"/>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92"/>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8" name="Google Shape;8888;p92"/>
          <p:cNvGrpSpPr/>
          <p:nvPr/>
        </p:nvGrpSpPr>
        <p:grpSpPr>
          <a:xfrm>
            <a:off x="6256364" y="1714185"/>
            <a:ext cx="430998" cy="369730"/>
            <a:chOff x="-3037625" y="3254850"/>
            <a:chExt cx="299325" cy="256775"/>
          </a:xfrm>
        </p:grpSpPr>
        <p:sp>
          <p:nvSpPr>
            <p:cNvPr id="8889" name="Google Shape;8889;p92"/>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92"/>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92"/>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92"/>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3" name="Google Shape;8893;p92"/>
          <p:cNvGrpSpPr/>
          <p:nvPr/>
        </p:nvGrpSpPr>
        <p:grpSpPr>
          <a:xfrm>
            <a:off x="6260324" y="2204615"/>
            <a:ext cx="423079" cy="420811"/>
            <a:chOff x="-3031325" y="3597450"/>
            <a:chExt cx="293825" cy="292250"/>
          </a:xfrm>
        </p:grpSpPr>
        <p:sp>
          <p:nvSpPr>
            <p:cNvPr id="8894" name="Google Shape;8894;p92"/>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92"/>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92"/>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92"/>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8" name="Google Shape;8898;p92"/>
          <p:cNvGrpSpPr/>
          <p:nvPr/>
        </p:nvGrpSpPr>
        <p:grpSpPr>
          <a:xfrm>
            <a:off x="6272798" y="2781214"/>
            <a:ext cx="421927" cy="370882"/>
            <a:chOff x="-3030525" y="3973150"/>
            <a:chExt cx="293025" cy="257575"/>
          </a:xfrm>
        </p:grpSpPr>
        <p:sp>
          <p:nvSpPr>
            <p:cNvPr id="8899" name="Google Shape;8899;p92"/>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92"/>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1" name="Google Shape;8901;p92"/>
          <p:cNvGrpSpPr/>
          <p:nvPr/>
        </p:nvGrpSpPr>
        <p:grpSpPr>
          <a:xfrm>
            <a:off x="1374391" y="3369426"/>
            <a:ext cx="421927" cy="297195"/>
            <a:chOff x="-1199300" y="3279250"/>
            <a:chExt cx="293025" cy="206400"/>
          </a:xfrm>
        </p:grpSpPr>
        <p:sp>
          <p:nvSpPr>
            <p:cNvPr id="8902" name="Google Shape;8902;p92"/>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92"/>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92"/>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92"/>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6" name="Google Shape;8906;p92"/>
          <p:cNvGrpSpPr/>
          <p:nvPr/>
        </p:nvGrpSpPr>
        <p:grpSpPr>
          <a:xfrm>
            <a:off x="1381477" y="1688773"/>
            <a:ext cx="444605" cy="420559"/>
            <a:chOff x="-6338550" y="3272950"/>
            <a:chExt cx="308775" cy="292075"/>
          </a:xfrm>
        </p:grpSpPr>
        <p:sp>
          <p:nvSpPr>
            <p:cNvPr id="8907" name="Google Shape;8907;p92"/>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92"/>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92"/>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0" name="Google Shape;8910;p92"/>
          <p:cNvGrpSpPr/>
          <p:nvPr/>
        </p:nvGrpSpPr>
        <p:grpSpPr>
          <a:xfrm>
            <a:off x="1392817" y="2205194"/>
            <a:ext cx="421927" cy="419659"/>
            <a:chOff x="-6329100" y="3632100"/>
            <a:chExt cx="293025" cy="291450"/>
          </a:xfrm>
        </p:grpSpPr>
        <p:sp>
          <p:nvSpPr>
            <p:cNvPr id="8911" name="Google Shape;8911;p92"/>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92"/>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92"/>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4" name="Google Shape;8914;p92"/>
          <p:cNvGrpSpPr/>
          <p:nvPr/>
        </p:nvGrpSpPr>
        <p:grpSpPr>
          <a:xfrm>
            <a:off x="1405867" y="2756828"/>
            <a:ext cx="419623" cy="419659"/>
            <a:chOff x="-6329875" y="3992050"/>
            <a:chExt cx="291425" cy="291450"/>
          </a:xfrm>
        </p:grpSpPr>
        <p:sp>
          <p:nvSpPr>
            <p:cNvPr id="8915" name="Google Shape;8915;p92"/>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92"/>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92"/>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92"/>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9" name="Google Shape;8919;p92"/>
          <p:cNvGrpSpPr/>
          <p:nvPr/>
        </p:nvGrpSpPr>
        <p:grpSpPr>
          <a:xfrm>
            <a:off x="4092004" y="1687530"/>
            <a:ext cx="423079" cy="423043"/>
            <a:chOff x="-4478975" y="3251700"/>
            <a:chExt cx="293825" cy="293800"/>
          </a:xfrm>
        </p:grpSpPr>
        <p:sp>
          <p:nvSpPr>
            <p:cNvPr id="8920" name="Google Shape;8920;p92"/>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92"/>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92"/>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3" name="Google Shape;8923;p92"/>
          <p:cNvGrpSpPr/>
          <p:nvPr/>
        </p:nvGrpSpPr>
        <p:grpSpPr>
          <a:xfrm>
            <a:off x="4092004" y="2205192"/>
            <a:ext cx="423079" cy="419659"/>
            <a:chOff x="-4475825" y="3612425"/>
            <a:chExt cx="293825" cy="291450"/>
          </a:xfrm>
        </p:grpSpPr>
        <p:sp>
          <p:nvSpPr>
            <p:cNvPr id="8924" name="Google Shape;8924;p92"/>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92"/>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92"/>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7" name="Google Shape;8927;p92"/>
          <p:cNvGrpSpPr/>
          <p:nvPr/>
        </p:nvGrpSpPr>
        <p:grpSpPr>
          <a:xfrm>
            <a:off x="4101077" y="2756844"/>
            <a:ext cx="428730" cy="419623"/>
            <a:chOff x="-4480550" y="3970800"/>
            <a:chExt cx="297750" cy="291425"/>
          </a:xfrm>
        </p:grpSpPr>
        <p:sp>
          <p:nvSpPr>
            <p:cNvPr id="8928" name="Google Shape;8928;p92"/>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92"/>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0" name="Google Shape;8930;p92"/>
          <p:cNvGrpSpPr/>
          <p:nvPr/>
        </p:nvGrpSpPr>
        <p:grpSpPr>
          <a:xfrm>
            <a:off x="6804910" y="1689221"/>
            <a:ext cx="415123" cy="419659"/>
            <a:chOff x="-2668225" y="3239075"/>
            <a:chExt cx="288300" cy="291450"/>
          </a:xfrm>
        </p:grpSpPr>
        <p:sp>
          <p:nvSpPr>
            <p:cNvPr id="8931" name="Google Shape;8931;p92"/>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92"/>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92"/>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92"/>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92"/>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6" name="Google Shape;8936;p92"/>
          <p:cNvGrpSpPr/>
          <p:nvPr/>
        </p:nvGrpSpPr>
        <p:grpSpPr>
          <a:xfrm>
            <a:off x="6802066" y="2205191"/>
            <a:ext cx="420811" cy="419659"/>
            <a:chOff x="-2671375" y="3597450"/>
            <a:chExt cx="292250" cy="291450"/>
          </a:xfrm>
        </p:grpSpPr>
        <p:sp>
          <p:nvSpPr>
            <p:cNvPr id="8937" name="Google Shape;8937;p92"/>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92"/>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9" name="Google Shape;8939;p92"/>
          <p:cNvGrpSpPr/>
          <p:nvPr/>
        </p:nvGrpSpPr>
        <p:grpSpPr>
          <a:xfrm>
            <a:off x="6812849" y="2755691"/>
            <a:ext cx="423043" cy="421927"/>
            <a:chOff x="-2670575" y="3956600"/>
            <a:chExt cx="293800" cy="293025"/>
          </a:xfrm>
        </p:grpSpPr>
        <p:sp>
          <p:nvSpPr>
            <p:cNvPr id="8940" name="Google Shape;8940;p92"/>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92"/>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92"/>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92"/>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4" name="Google Shape;8944;p92"/>
          <p:cNvGrpSpPr/>
          <p:nvPr/>
        </p:nvGrpSpPr>
        <p:grpSpPr>
          <a:xfrm>
            <a:off x="3070370" y="3311947"/>
            <a:ext cx="426462" cy="418363"/>
            <a:chOff x="-1183550" y="3586525"/>
            <a:chExt cx="296175" cy="290550"/>
          </a:xfrm>
        </p:grpSpPr>
        <p:sp>
          <p:nvSpPr>
            <p:cNvPr id="8945" name="Google Shape;8945;p92"/>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92"/>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92"/>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92"/>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92"/>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92"/>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92"/>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92"/>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92"/>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4" name="Google Shape;8954;p92"/>
          <p:cNvGrpSpPr/>
          <p:nvPr/>
        </p:nvGrpSpPr>
        <p:grpSpPr>
          <a:xfrm>
            <a:off x="1933980" y="1689799"/>
            <a:ext cx="420811" cy="418507"/>
            <a:chOff x="-5971525" y="3273750"/>
            <a:chExt cx="292250" cy="290650"/>
          </a:xfrm>
        </p:grpSpPr>
        <p:sp>
          <p:nvSpPr>
            <p:cNvPr id="8955" name="Google Shape;8955;p92"/>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92"/>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7" name="Google Shape;8957;p92"/>
          <p:cNvGrpSpPr/>
          <p:nvPr/>
        </p:nvGrpSpPr>
        <p:grpSpPr>
          <a:xfrm>
            <a:off x="1928310" y="2203826"/>
            <a:ext cx="432150" cy="422395"/>
            <a:chOff x="-5974675" y="3632100"/>
            <a:chExt cx="300125" cy="293350"/>
          </a:xfrm>
        </p:grpSpPr>
        <p:sp>
          <p:nvSpPr>
            <p:cNvPr id="8958" name="Google Shape;8958;p92"/>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92"/>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92"/>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1" name="Google Shape;8961;p92"/>
          <p:cNvGrpSpPr/>
          <p:nvPr/>
        </p:nvGrpSpPr>
        <p:grpSpPr>
          <a:xfrm>
            <a:off x="1958351" y="2755694"/>
            <a:ext cx="395865" cy="421927"/>
            <a:chOff x="-5971525" y="3990475"/>
            <a:chExt cx="274925" cy="293025"/>
          </a:xfrm>
        </p:grpSpPr>
        <p:sp>
          <p:nvSpPr>
            <p:cNvPr id="8962" name="Google Shape;8962;p92"/>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92"/>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92"/>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92"/>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6" name="Google Shape;8966;p92"/>
          <p:cNvGrpSpPr/>
          <p:nvPr/>
        </p:nvGrpSpPr>
        <p:grpSpPr>
          <a:xfrm>
            <a:off x="4631558" y="1689798"/>
            <a:ext cx="420775" cy="418507"/>
            <a:chOff x="-4118225" y="3253275"/>
            <a:chExt cx="292225" cy="290650"/>
          </a:xfrm>
        </p:grpSpPr>
        <p:sp>
          <p:nvSpPr>
            <p:cNvPr id="8967" name="Google Shape;8967;p92"/>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92"/>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9" name="Google Shape;8969;p92"/>
          <p:cNvGrpSpPr/>
          <p:nvPr/>
        </p:nvGrpSpPr>
        <p:grpSpPr>
          <a:xfrm>
            <a:off x="4682008" y="2204922"/>
            <a:ext cx="319874" cy="420199"/>
            <a:chOff x="-4082800" y="3612425"/>
            <a:chExt cx="222150" cy="291825"/>
          </a:xfrm>
        </p:grpSpPr>
        <p:sp>
          <p:nvSpPr>
            <p:cNvPr id="8970" name="Google Shape;8970;p92"/>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92"/>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92"/>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3" name="Google Shape;8973;p92"/>
          <p:cNvGrpSpPr/>
          <p:nvPr/>
        </p:nvGrpSpPr>
        <p:grpSpPr>
          <a:xfrm>
            <a:off x="4643456" y="2769876"/>
            <a:ext cx="420775" cy="393561"/>
            <a:chOff x="-4118225" y="3990475"/>
            <a:chExt cx="292225" cy="273325"/>
          </a:xfrm>
        </p:grpSpPr>
        <p:sp>
          <p:nvSpPr>
            <p:cNvPr id="8974" name="Google Shape;8974;p92"/>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92"/>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92"/>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92"/>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8" name="Google Shape;8978;p92"/>
          <p:cNvGrpSpPr/>
          <p:nvPr/>
        </p:nvGrpSpPr>
        <p:grpSpPr>
          <a:xfrm>
            <a:off x="7354110" y="1688087"/>
            <a:ext cx="394713" cy="421927"/>
            <a:chOff x="-2312225" y="3238300"/>
            <a:chExt cx="274125" cy="293025"/>
          </a:xfrm>
        </p:grpSpPr>
        <p:sp>
          <p:nvSpPr>
            <p:cNvPr id="8979" name="Google Shape;8979;p92"/>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92"/>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1" name="Google Shape;8981;p92"/>
          <p:cNvGrpSpPr/>
          <p:nvPr/>
        </p:nvGrpSpPr>
        <p:grpSpPr>
          <a:xfrm>
            <a:off x="7341062" y="2153586"/>
            <a:ext cx="420811" cy="522864"/>
            <a:chOff x="-2310650" y="3525775"/>
            <a:chExt cx="292250" cy="363125"/>
          </a:xfrm>
        </p:grpSpPr>
        <p:sp>
          <p:nvSpPr>
            <p:cNvPr id="8982" name="Google Shape;8982;p92"/>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92"/>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92"/>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92"/>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6" name="Google Shape;8986;p92"/>
          <p:cNvGrpSpPr/>
          <p:nvPr/>
        </p:nvGrpSpPr>
        <p:grpSpPr>
          <a:xfrm>
            <a:off x="7351827" y="2756825"/>
            <a:ext cx="423079" cy="419659"/>
            <a:chOff x="-2310650" y="3958175"/>
            <a:chExt cx="293825" cy="291450"/>
          </a:xfrm>
        </p:grpSpPr>
        <p:sp>
          <p:nvSpPr>
            <p:cNvPr id="8987" name="Google Shape;8987;p92"/>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92"/>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9" name="Google Shape;8989;p92"/>
          <p:cNvGrpSpPr/>
          <p:nvPr/>
        </p:nvGrpSpPr>
        <p:grpSpPr>
          <a:xfrm>
            <a:off x="4718688" y="3308459"/>
            <a:ext cx="424159" cy="419659"/>
            <a:chOff x="-1182750" y="3962900"/>
            <a:chExt cx="294575" cy="291450"/>
          </a:xfrm>
        </p:grpSpPr>
        <p:sp>
          <p:nvSpPr>
            <p:cNvPr id="8990" name="Google Shape;8990;p92"/>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92"/>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92"/>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92"/>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92"/>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92"/>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92"/>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7" name="Google Shape;8997;p92"/>
          <p:cNvGrpSpPr/>
          <p:nvPr/>
        </p:nvGrpSpPr>
        <p:grpSpPr>
          <a:xfrm>
            <a:off x="2471824" y="1689223"/>
            <a:ext cx="424195" cy="419659"/>
            <a:chOff x="-5611575" y="3272950"/>
            <a:chExt cx="294600" cy="291450"/>
          </a:xfrm>
        </p:grpSpPr>
        <p:sp>
          <p:nvSpPr>
            <p:cNvPr id="8998" name="Google Shape;8998;p92"/>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92"/>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92"/>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92"/>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92"/>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92"/>
          <p:cNvGrpSpPr/>
          <p:nvPr/>
        </p:nvGrpSpPr>
        <p:grpSpPr>
          <a:xfrm>
            <a:off x="2471824" y="2205770"/>
            <a:ext cx="424195" cy="418507"/>
            <a:chOff x="-5613150" y="3632900"/>
            <a:chExt cx="294600" cy="290650"/>
          </a:xfrm>
        </p:grpSpPr>
        <p:sp>
          <p:nvSpPr>
            <p:cNvPr id="9004" name="Google Shape;9004;p92"/>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92"/>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6" name="Google Shape;9006;p92"/>
          <p:cNvGrpSpPr/>
          <p:nvPr/>
        </p:nvGrpSpPr>
        <p:grpSpPr>
          <a:xfrm>
            <a:off x="2483722" y="2756270"/>
            <a:ext cx="424195" cy="420775"/>
            <a:chOff x="-5613150" y="3991275"/>
            <a:chExt cx="294600" cy="292225"/>
          </a:xfrm>
        </p:grpSpPr>
        <p:sp>
          <p:nvSpPr>
            <p:cNvPr id="9007" name="Google Shape;9007;p92"/>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92"/>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92"/>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92"/>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92"/>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92"/>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92"/>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92"/>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92"/>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6" name="Google Shape;9016;p92"/>
          <p:cNvGrpSpPr/>
          <p:nvPr/>
        </p:nvGrpSpPr>
        <p:grpSpPr>
          <a:xfrm>
            <a:off x="5155210" y="1689438"/>
            <a:ext cx="434634" cy="419227"/>
            <a:chOff x="-3768700" y="3253275"/>
            <a:chExt cx="301850" cy="291150"/>
          </a:xfrm>
        </p:grpSpPr>
        <p:sp>
          <p:nvSpPr>
            <p:cNvPr id="9017" name="Google Shape;9017;p92"/>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92"/>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92"/>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0" name="Google Shape;9020;p92"/>
          <p:cNvGrpSpPr/>
          <p:nvPr/>
        </p:nvGrpSpPr>
        <p:grpSpPr>
          <a:xfrm>
            <a:off x="5159293" y="2217090"/>
            <a:ext cx="426462" cy="395865"/>
            <a:chOff x="-3808700" y="3628950"/>
            <a:chExt cx="296175" cy="274925"/>
          </a:xfrm>
        </p:grpSpPr>
        <p:sp>
          <p:nvSpPr>
            <p:cNvPr id="9021" name="Google Shape;9021;p92"/>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92"/>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92"/>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4" name="Google Shape;9024;p92"/>
          <p:cNvGrpSpPr/>
          <p:nvPr/>
        </p:nvGrpSpPr>
        <p:grpSpPr>
          <a:xfrm>
            <a:off x="5224504" y="2756412"/>
            <a:ext cx="419443" cy="420487"/>
            <a:chOff x="-3771675" y="3971775"/>
            <a:chExt cx="291300" cy="292025"/>
          </a:xfrm>
        </p:grpSpPr>
        <p:sp>
          <p:nvSpPr>
            <p:cNvPr id="9025" name="Google Shape;9025;p92"/>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92"/>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92"/>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92"/>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92"/>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0" name="Google Shape;9030;p92"/>
          <p:cNvGrpSpPr/>
          <p:nvPr/>
        </p:nvGrpSpPr>
        <p:grpSpPr>
          <a:xfrm>
            <a:off x="7885948" y="1716461"/>
            <a:ext cx="420271" cy="320774"/>
            <a:chOff x="-1951475" y="3273100"/>
            <a:chExt cx="291875" cy="222775"/>
          </a:xfrm>
        </p:grpSpPr>
        <p:sp>
          <p:nvSpPr>
            <p:cNvPr id="9031" name="Google Shape;9031;p92"/>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92"/>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92"/>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4" name="Google Shape;9034;p92"/>
          <p:cNvGrpSpPr/>
          <p:nvPr/>
        </p:nvGrpSpPr>
        <p:grpSpPr>
          <a:xfrm>
            <a:off x="7883429" y="2205191"/>
            <a:ext cx="425310" cy="419659"/>
            <a:chOff x="-1951475" y="3597450"/>
            <a:chExt cx="295375" cy="291450"/>
          </a:xfrm>
        </p:grpSpPr>
        <p:sp>
          <p:nvSpPr>
            <p:cNvPr id="9035" name="Google Shape;9035;p92"/>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92"/>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92"/>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92"/>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9" name="Google Shape;9039;p92"/>
          <p:cNvGrpSpPr/>
          <p:nvPr/>
        </p:nvGrpSpPr>
        <p:grpSpPr>
          <a:xfrm>
            <a:off x="7885680" y="2756825"/>
            <a:ext cx="444605" cy="419659"/>
            <a:chOff x="-1960150" y="3956600"/>
            <a:chExt cx="308775" cy="291450"/>
          </a:xfrm>
        </p:grpSpPr>
        <p:sp>
          <p:nvSpPr>
            <p:cNvPr id="9040" name="Google Shape;9040;p92"/>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92"/>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2" name="Google Shape;9042;p92"/>
          <p:cNvGrpSpPr/>
          <p:nvPr/>
        </p:nvGrpSpPr>
        <p:grpSpPr>
          <a:xfrm>
            <a:off x="1939718" y="3307636"/>
            <a:ext cx="420775" cy="420775"/>
            <a:chOff x="-804700" y="3226500"/>
            <a:chExt cx="292225" cy="292225"/>
          </a:xfrm>
        </p:grpSpPr>
        <p:sp>
          <p:nvSpPr>
            <p:cNvPr id="9043" name="Google Shape;9043;p92"/>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92"/>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92"/>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92"/>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92"/>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92"/>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92"/>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0" name="Google Shape;9050;p92"/>
          <p:cNvGrpSpPr/>
          <p:nvPr/>
        </p:nvGrpSpPr>
        <p:grpSpPr>
          <a:xfrm>
            <a:off x="3019809" y="1688647"/>
            <a:ext cx="420775" cy="420811"/>
            <a:chOff x="-5251625" y="3272950"/>
            <a:chExt cx="292225" cy="292250"/>
          </a:xfrm>
        </p:grpSpPr>
        <p:sp>
          <p:nvSpPr>
            <p:cNvPr id="9051" name="Google Shape;9051;p92"/>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92"/>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92"/>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4" name="Google Shape;9054;p92"/>
          <p:cNvGrpSpPr/>
          <p:nvPr/>
        </p:nvGrpSpPr>
        <p:grpSpPr>
          <a:xfrm>
            <a:off x="3016407" y="2204348"/>
            <a:ext cx="427578" cy="421351"/>
            <a:chOff x="-5254775" y="3631325"/>
            <a:chExt cx="296950" cy="292625"/>
          </a:xfrm>
        </p:grpSpPr>
        <p:sp>
          <p:nvSpPr>
            <p:cNvPr id="9055" name="Google Shape;9055;p92"/>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92"/>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92"/>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92"/>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92"/>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92"/>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92"/>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2" name="Google Shape;9062;p92"/>
          <p:cNvGrpSpPr/>
          <p:nvPr/>
        </p:nvGrpSpPr>
        <p:grpSpPr>
          <a:xfrm>
            <a:off x="3032265" y="2756270"/>
            <a:ext cx="419659" cy="420775"/>
            <a:chOff x="-5251625" y="3991275"/>
            <a:chExt cx="291450" cy="292225"/>
          </a:xfrm>
        </p:grpSpPr>
        <p:sp>
          <p:nvSpPr>
            <p:cNvPr id="9063" name="Google Shape;9063;p92"/>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92"/>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92"/>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92"/>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92"/>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8" name="Google Shape;9068;p92"/>
          <p:cNvGrpSpPr/>
          <p:nvPr/>
        </p:nvGrpSpPr>
        <p:grpSpPr>
          <a:xfrm>
            <a:off x="5772848" y="1689240"/>
            <a:ext cx="319874" cy="419623"/>
            <a:chOff x="-3365275" y="3253275"/>
            <a:chExt cx="222150" cy="291425"/>
          </a:xfrm>
        </p:grpSpPr>
        <p:sp>
          <p:nvSpPr>
            <p:cNvPr id="9069" name="Google Shape;9069;p92"/>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92"/>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1" name="Google Shape;9071;p92"/>
          <p:cNvGrpSpPr/>
          <p:nvPr/>
        </p:nvGrpSpPr>
        <p:grpSpPr>
          <a:xfrm>
            <a:off x="5746786" y="2204058"/>
            <a:ext cx="371998" cy="421927"/>
            <a:chOff x="-3383375" y="3611625"/>
            <a:chExt cx="258350" cy="293025"/>
          </a:xfrm>
        </p:grpSpPr>
        <p:sp>
          <p:nvSpPr>
            <p:cNvPr id="9072" name="Google Shape;9072;p92"/>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92"/>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4" name="Google Shape;9074;p92"/>
          <p:cNvGrpSpPr/>
          <p:nvPr/>
        </p:nvGrpSpPr>
        <p:grpSpPr>
          <a:xfrm>
            <a:off x="5809135" y="2756826"/>
            <a:ext cx="271097" cy="419659"/>
            <a:chOff x="-3347950" y="3971575"/>
            <a:chExt cx="188275" cy="291450"/>
          </a:xfrm>
        </p:grpSpPr>
        <p:sp>
          <p:nvSpPr>
            <p:cNvPr id="9075" name="Google Shape;9075;p92"/>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92"/>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92"/>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8" name="Google Shape;9078;p92"/>
          <p:cNvGrpSpPr/>
          <p:nvPr/>
        </p:nvGrpSpPr>
        <p:grpSpPr>
          <a:xfrm>
            <a:off x="858994" y="3307061"/>
            <a:ext cx="371998" cy="421927"/>
            <a:chOff x="-1575775" y="3238300"/>
            <a:chExt cx="258350" cy="293025"/>
          </a:xfrm>
        </p:grpSpPr>
        <p:sp>
          <p:nvSpPr>
            <p:cNvPr id="9079" name="Google Shape;9079;p92"/>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92"/>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92"/>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92"/>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92"/>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4" name="Google Shape;9084;p92"/>
          <p:cNvGrpSpPr/>
          <p:nvPr/>
        </p:nvGrpSpPr>
        <p:grpSpPr>
          <a:xfrm>
            <a:off x="2503892" y="3309051"/>
            <a:ext cx="423079" cy="424159"/>
            <a:chOff x="-1591550" y="3597475"/>
            <a:chExt cx="293825" cy="294575"/>
          </a:xfrm>
        </p:grpSpPr>
        <p:sp>
          <p:nvSpPr>
            <p:cNvPr id="9085" name="Google Shape;9085;p92"/>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92"/>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92"/>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8" name="Google Shape;9088;p92"/>
          <p:cNvGrpSpPr/>
          <p:nvPr/>
        </p:nvGrpSpPr>
        <p:grpSpPr>
          <a:xfrm>
            <a:off x="4153362" y="3318663"/>
            <a:ext cx="421927" cy="399248"/>
            <a:chOff x="-1592325" y="3957400"/>
            <a:chExt cx="293025" cy="277275"/>
          </a:xfrm>
        </p:grpSpPr>
        <p:sp>
          <p:nvSpPr>
            <p:cNvPr id="9089" name="Google Shape;9089;p92"/>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92"/>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92"/>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92"/>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3" name="Google Shape;9093;p92"/>
          <p:cNvGrpSpPr/>
          <p:nvPr/>
        </p:nvGrpSpPr>
        <p:grpSpPr>
          <a:xfrm>
            <a:off x="3640232" y="3310744"/>
            <a:ext cx="369730" cy="420775"/>
            <a:chOff x="-778700" y="3612425"/>
            <a:chExt cx="256775" cy="292225"/>
          </a:xfrm>
        </p:grpSpPr>
        <p:sp>
          <p:nvSpPr>
            <p:cNvPr id="9094" name="Google Shape;9094;p92"/>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92"/>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92"/>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92"/>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92"/>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92"/>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0" name="Google Shape;9100;p92"/>
          <p:cNvGrpSpPr/>
          <p:nvPr/>
        </p:nvGrpSpPr>
        <p:grpSpPr>
          <a:xfrm>
            <a:off x="6111733" y="3828305"/>
            <a:ext cx="340731" cy="387641"/>
            <a:chOff x="7728464" y="1561258"/>
            <a:chExt cx="349719" cy="397866"/>
          </a:xfrm>
        </p:grpSpPr>
        <p:sp>
          <p:nvSpPr>
            <p:cNvPr id="9101" name="Google Shape;9101;p92"/>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92"/>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3" name="Google Shape;9103;p92"/>
          <p:cNvGrpSpPr/>
          <p:nvPr/>
        </p:nvGrpSpPr>
        <p:grpSpPr>
          <a:xfrm>
            <a:off x="4034702" y="3828305"/>
            <a:ext cx="387681" cy="387641"/>
            <a:chOff x="5611350" y="1561258"/>
            <a:chExt cx="397907" cy="397866"/>
          </a:xfrm>
        </p:grpSpPr>
        <p:sp>
          <p:nvSpPr>
            <p:cNvPr id="9104" name="Google Shape;9104;p92"/>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92"/>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92"/>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92"/>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8" name="Google Shape;9108;p92"/>
          <p:cNvGrpSpPr/>
          <p:nvPr/>
        </p:nvGrpSpPr>
        <p:grpSpPr>
          <a:xfrm>
            <a:off x="4553987" y="3925571"/>
            <a:ext cx="387610" cy="193109"/>
            <a:chOff x="6140660" y="1661097"/>
            <a:chExt cx="397835" cy="198202"/>
          </a:xfrm>
        </p:grpSpPr>
        <p:sp>
          <p:nvSpPr>
            <p:cNvPr id="9109" name="Google Shape;9109;p92"/>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92"/>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92"/>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92"/>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3" name="Google Shape;9113;p92"/>
          <p:cNvGrpSpPr/>
          <p:nvPr/>
        </p:nvGrpSpPr>
        <p:grpSpPr>
          <a:xfrm>
            <a:off x="5073202" y="3828305"/>
            <a:ext cx="387681" cy="387641"/>
            <a:chOff x="6669907" y="1561258"/>
            <a:chExt cx="397907" cy="397866"/>
          </a:xfrm>
        </p:grpSpPr>
        <p:sp>
          <p:nvSpPr>
            <p:cNvPr id="9114" name="Google Shape;9114;p92"/>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92"/>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92"/>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92"/>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92"/>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9" name="Google Shape;9119;p92"/>
          <p:cNvGrpSpPr/>
          <p:nvPr/>
        </p:nvGrpSpPr>
        <p:grpSpPr>
          <a:xfrm>
            <a:off x="1958433" y="3885842"/>
            <a:ext cx="387681" cy="272572"/>
            <a:chOff x="3386036" y="1746339"/>
            <a:chExt cx="397907" cy="279762"/>
          </a:xfrm>
        </p:grpSpPr>
        <p:sp>
          <p:nvSpPr>
            <p:cNvPr id="9120" name="Google Shape;9120;p92"/>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92"/>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2" name="Google Shape;9122;p92"/>
          <p:cNvGrpSpPr/>
          <p:nvPr/>
        </p:nvGrpSpPr>
        <p:grpSpPr>
          <a:xfrm>
            <a:off x="2996130" y="3828288"/>
            <a:ext cx="387681" cy="387681"/>
            <a:chOff x="4417380" y="1687279"/>
            <a:chExt cx="397907" cy="397907"/>
          </a:xfrm>
        </p:grpSpPr>
        <p:sp>
          <p:nvSpPr>
            <p:cNvPr id="9123" name="Google Shape;9123;p92"/>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92"/>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92"/>
          <p:cNvGrpSpPr/>
          <p:nvPr/>
        </p:nvGrpSpPr>
        <p:grpSpPr>
          <a:xfrm>
            <a:off x="7942611" y="3308537"/>
            <a:ext cx="387661" cy="387661"/>
            <a:chOff x="2869999" y="1687279"/>
            <a:chExt cx="397887" cy="397887"/>
          </a:xfrm>
        </p:grpSpPr>
        <p:sp>
          <p:nvSpPr>
            <p:cNvPr id="9126" name="Google Shape;9126;p92"/>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92"/>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8" name="Google Shape;9128;p92"/>
          <p:cNvGrpSpPr/>
          <p:nvPr/>
        </p:nvGrpSpPr>
        <p:grpSpPr>
          <a:xfrm>
            <a:off x="2477718" y="3828664"/>
            <a:ext cx="386807" cy="386929"/>
            <a:chOff x="3902887" y="1687655"/>
            <a:chExt cx="397010" cy="397135"/>
          </a:xfrm>
        </p:grpSpPr>
        <p:sp>
          <p:nvSpPr>
            <p:cNvPr id="9129" name="Google Shape;9129;p92"/>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92"/>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1" name="Google Shape;9131;p92"/>
          <p:cNvGrpSpPr/>
          <p:nvPr/>
        </p:nvGrpSpPr>
        <p:grpSpPr>
          <a:xfrm>
            <a:off x="3515416" y="3828344"/>
            <a:ext cx="387681" cy="387681"/>
            <a:chOff x="4933458" y="1687279"/>
            <a:chExt cx="397907" cy="397907"/>
          </a:xfrm>
        </p:grpSpPr>
        <p:sp>
          <p:nvSpPr>
            <p:cNvPr id="9132" name="Google Shape;9132;p92"/>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92"/>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4" name="Google Shape;9134;p92"/>
          <p:cNvGrpSpPr/>
          <p:nvPr/>
        </p:nvGrpSpPr>
        <p:grpSpPr>
          <a:xfrm>
            <a:off x="6348367" y="3308537"/>
            <a:ext cx="387661" cy="387661"/>
            <a:chOff x="1379798" y="1723250"/>
            <a:chExt cx="397887" cy="397887"/>
          </a:xfrm>
        </p:grpSpPr>
        <p:sp>
          <p:nvSpPr>
            <p:cNvPr id="9135" name="Google Shape;9135;p9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9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9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9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9" name="Google Shape;9139;p92"/>
          <p:cNvGrpSpPr/>
          <p:nvPr/>
        </p:nvGrpSpPr>
        <p:grpSpPr>
          <a:xfrm>
            <a:off x="5286246" y="3308537"/>
            <a:ext cx="387681" cy="387661"/>
            <a:chOff x="266768" y="1721375"/>
            <a:chExt cx="397907" cy="397887"/>
          </a:xfrm>
        </p:grpSpPr>
        <p:sp>
          <p:nvSpPr>
            <p:cNvPr id="9140" name="Google Shape;9140;p9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9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2" name="Google Shape;9142;p92"/>
          <p:cNvGrpSpPr/>
          <p:nvPr/>
        </p:nvGrpSpPr>
        <p:grpSpPr>
          <a:xfrm>
            <a:off x="5817327" y="3308537"/>
            <a:ext cx="387641" cy="387661"/>
            <a:chOff x="864491" y="1723250"/>
            <a:chExt cx="397866" cy="397887"/>
          </a:xfrm>
        </p:grpSpPr>
        <p:sp>
          <p:nvSpPr>
            <p:cNvPr id="9143" name="Google Shape;9143;p9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9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9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6" name="Google Shape;9146;p92"/>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7" name="Google Shape;9147;p92"/>
          <p:cNvGrpSpPr/>
          <p:nvPr/>
        </p:nvGrpSpPr>
        <p:grpSpPr>
          <a:xfrm>
            <a:off x="7411672" y="3308924"/>
            <a:ext cx="387539" cy="386888"/>
            <a:chOff x="2408992" y="1722875"/>
            <a:chExt cx="397761" cy="397093"/>
          </a:xfrm>
        </p:grpSpPr>
        <p:sp>
          <p:nvSpPr>
            <p:cNvPr id="9148" name="Google Shape;9148;p92"/>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92"/>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0" name="Google Shape;9150;p92"/>
          <p:cNvGrpSpPr/>
          <p:nvPr/>
        </p:nvGrpSpPr>
        <p:grpSpPr>
          <a:xfrm>
            <a:off x="6584154" y="3827060"/>
            <a:ext cx="388966" cy="388966"/>
            <a:chOff x="1190625" y="238125"/>
            <a:chExt cx="5235075" cy="5235075"/>
          </a:xfrm>
        </p:grpSpPr>
        <p:sp>
          <p:nvSpPr>
            <p:cNvPr id="9151" name="Google Shape;9151;p92"/>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92"/>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3" name="Google Shape;9153;p92"/>
          <p:cNvGrpSpPr/>
          <p:nvPr/>
        </p:nvGrpSpPr>
        <p:grpSpPr>
          <a:xfrm>
            <a:off x="5592488" y="3828305"/>
            <a:ext cx="387641" cy="387641"/>
            <a:chOff x="7199196" y="1561258"/>
            <a:chExt cx="397866" cy="397866"/>
          </a:xfrm>
        </p:grpSpPr>
        <p:sp>
          <p:nvSpPr>
            <p:cNvPr id="9154" name="Google Shape;9154;p92"/>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92"/>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92"/>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57" name="Google Shape;9157;p92"/>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161"/>
        <p:cNvGrpSpPr/>
        <p:nvPr/>
      </p:nvGrpSpPr>
      <p:grpSpPr>
        <a:xfrm>
          <a:off x="0" y="0"/>
          <a:ext cx="0" cy="0"/>
          <a:chOff x="0" y="0"/>
          <a:chExt cx="0" cy="0"/>
        </a:xfrm>
      </p:grpSpPr>
      <p:pic>
        <p:nvPicPr>
          <p:cNvPr id="9162" name="Google Shape;9162;p93">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1"/>
          <p:cNvSpPr/>
          <p:nvPr/>
        </p:nvSpPr>
        <p:spPr>
          <a:xfrm>
            <a:off x="1020206" y="1932275"/>
            <a:ext cx="5107800" cy="13128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1"/>
          <p:cNvSpPr txBox="1">
            <a:spLocks noGrp="1"/>
          </p:cNvSpPr>
          <p:nvPr>
            <p:ph type="title"/>
          </p:nvPr>
        </p:nvSpPr>
        <p:spPr>
          <a:xfrm>
            <a:off x="1020206" y="1932275"/>
            <a:ext cx="5107800" cy="1312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IN" dirty="0"/>
              <a:t>Our Solution</a:t>
            </a:r>
            <a:endParaRPr dirty="0"/>
          </a:p>
        </p:txBody>
      </p:sp>
      <p:sp>
        <p:nvSpPr>
          <p:cNvPr id="355" name="Google Shape;355;p41"/>
          <p:cNvSpPr txBox="1">
            <a:spLocks noGrp="1"/>
          </p:cNvSpPr>
          <p:nvPr>
            <p:ph type="title" idx="2"/>
          </p:nvPr>
        </p:nvSpPr>
        <p:spPr>
          <a:xfrm>
            <a:off x="6004594" y="1530150"/>
            <a:ext cx="2121000" cy="19635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 dirty="0"/>
              <a:t>02</a:t>
            </a:r>
            <a:endParaRPr dirty="0"/>
          </a:p>
        </p:txBody>
      </p:sp>
    </p:spTree>
    <p:extLst>
      <p:ext uri="{BB962C8B-B14F-4D97-AF65-F5344CB8AC3E}">
        <p14:creationId xmlns:p14="http://schemas.microsoft.com/office/powerpoint/2010/main" val="24888670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6"/>
          <p:cNvSpPr txBox="1">
            <a:spLocks noGrp="1"/>
          </p:cNvSpPr>
          <p:nvPr>
            <p:ph type="title"/>
          </p:nvPr>
        </p:nvSpPr>
        <p:spPr>
          <a:xfrm>
            <a:off x="4942838" y="1440719"/>
            <a:ext cx="3264300" cy="4071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t>SOLUTION</a:t>
            </a:r>
            <a:endParaRPr/>
          </a:p>
        </p:txBody>
      </p:sp>
      <p:sp>
        <p:nvSpPr>
          <p:cNvPr id="404" name="Google Shape;404;p46"/>
          <p:cNvSpPr txBox="1">
            <a:spLocks noGrp="1"/>
          </p:cNvSpPr>
          <p:nvPr>
            <p:ph type="subTitle" idx="1"/>
          </p:nvPr>
        </p:nvSpPr>
        <p:spPr>
          <a:xfrm>
            <a:off x="4942838" y="2127669"/>
            <a:ext cx="3903189" cy="1766400"/>
          </a:xfrm>
          <a:prstGeom prst="rect">
            <a:avLst/>
          </a:prstGeom>
        </p:spPr>
        <p:txBody>
          <a:bodyPr spcFirstLastPara="1" wrap="square" lIns="0" tIns="0" rIns="0" bIns="0" anchor="t" anchorCtr="0">
            <a:noAutofit/>
          </a:bodyPr>
          <a:lstStyle/>
          <a:p>
            <a:pPr marL="0" lvl="0" indent="0" algn="r" rtl="0">
              <a:spcBef>
                <a:spcPts val="0"/>
              </a:spcBef>
              <a:spcAft>
                <a:spcPts val="1200"/>
              </a:spcAft>
              <a:buNone/>
            </a:pPr>
            <a:r>
              <a:rPr lang="en-US" sz="1400" b="0" i="0" dirty="0" err="1">
                <a:solidFill>
                  <a:schemeClr val="tx2"/>
                </a:solidFill>
                <a:effectLst/>
                <a:latin typeface="-apple-system"/>
              </a:rPr>
              <a:t>Crylya</a:t>
            </a:r>
            <a:r>
              <a:rPr lang="en-US" sz="1400" b="0" i="0" dirty="0">
                <a:solidFill>
                  <a:schemeClr val="tx2"/>
                </a:solidFill>
                <a:effectLst/>
                <a:latin typeface="-apple-system"/>
              </a:rPr>
              <a:t> wheelchair has been thoughtfully designed to help specially-abled people overcome their disabilities and dependence on others. With its special features, it will help them get around all physical and other barriers, that prevent persons with disabilities from equally accessing opportunities and participating fully in all aspects of life. It aids with basic provisions so they don’t have to rely on anyone else and go through the emotional turmoil of feeling like a burden to others..</a:t>
            </a:r>
            <a:endParaRPr sz="1400" dirty="0">
              <a:solidFill>
                <a:schemeClr val="tx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5"/>
          <p:cNvSpPr/>
          <p:nvPr/>
        </p:nvSpPr>
        <p:spPr>
          <a:xfrm>
            <a:off x="3259288" y="2336955"/>
            <a:ext cx="2308500" cy="4116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5"/>
          <p:cNvSpPr txBox="1">
            <a:spLocks noGrp="1"/>
          </p:cNvSpPr>
          <p:nvPr>
            <p:ph type="subTitle" idx="2"/>
          </p:nvPr>
        </p:nvSpPr>
        <p:spPr>
          <a:xfrm>
            <a:off x="2490089" y="2919271"/>
            <a:ext cx="4415992" cy="1042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Various Features Offered by Crylya Features</a:t>
            </a:r>
            <a:endParaRPr dirty="0"/>
          </a:p>
        </p:txBody>
      </p:sp>
      <p:sp>
        <p:nvSpPr>
          <p:cNvPr id="392" name="Google Shape;392;p45"/>
          <p:cNvSpPr/>
          <p:nvPr/>
        </p:nvSpPr>
        <p:spPr>
          <a:xfrm>
            <a:off x="4128985" y="1706493"/>
            <a:ext cx="569100" cy="569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5"/>
          <p:cNvSpPr/>
          <p:nvPr/>
        </p:nvSpPr>
        <p:spPr>
          <a:xfrm>
            <a:off x="4308827" y="1856764"/>
            <a:ext cx="209414" cy="268570"/>
          </a:xfrm>
          <a:custGeom>
            <a:avLst/>
            <a:gdLst/>
            <a:ahLst/>
            <a:cxnLst/>
            <a:rect l="l" t="t" r="r" b="b"/>
            <a:pathLst>
              <a:path w="5133" h="6583" extrusionOk="0">
                <a:moveTo>
                  <a:pt x="2466" y="2909"/>
                </a:moveTo>
                <a:cubicBezTo>
                  <a:pt x="2775" y="2909"/>
                  <a:pt x="3085" y="3022"/>
                  <a:pt x="3311" y="3248"/>
                </a:cubicBezTo>
                <a:cubicBezTo>
                  <a:pt x="3489" y="3427"/>
                  <a:pt x="3609" y="3665"/>
                  <a:pt x="3656" y="3927"/>
                </a:cubicBezTo>
                <a:lnTo>
                  <a:pt x="3668" y="3903"/>
                </a:lnTo>
                <a:cubicBezTo>
                  <a:pt x="3710" y="3867"/>
                  <a:pt x="3757" y="3850"/>
                  <a:pt x="3805" y="3850"/>
                </a:cubicBezTo>
                <a:cubicBezTo>
                  <a:pt x="3853" y="3850"/>
                  <a:pt x="3900" y="3867"/>
                  <a:pt x="3942" y="3903"/>
                </a:cubicBezTo>
                <a:cubicBezTo>
                  <a:pt x="4025" y="3951"/>
                  <a:pt x="4025" y="4070"/>
                  <a:pt x="3954" y="4165"/>
                </a:cubicBezTo>
                <a:lnTo>
                  <a:pt x="3609" y="4498"/>
                </a:lnTo>
                <a:cubicBezTo>
                  <a:pt x="3573" y="4546"/>
                  <a:pt x="3525" y="4558"/>
                  <a:pt x="3478" y="4558"/>
                </a:cubicBezTo>
                <a:cubicBezTo>
                  <a:pt x="3430" y="4558"/>
                  <a:pt x="3370" y="4546"/>
                  <a:pt x="3347" y="4498"/>
                </a:cubicBezTo>
                <a:lnTo>
                  <a:pt x="3001" y="4165"/>
                </a:lnTo>
                <a:cubicBezTo>
                  <a:pt x="2930" y="4082"/>
                  <a:pt x="2930" y="3963"/>
                  <a:pt x="3001" y="3891"/>
                </a:cubicBezTo>
                <a:cubicBezTo>
                  <a:pt x="3039" y="3854"/>
                  <a:pt x="3086" y="3836"/>
                  <a:pt x="3132" y="3836"/>
                </a:cubicBezTo>
                <a:cubicBezTo>
                  <a:pt x="3175" y="3836"/>
                  <a:pt x="3217" y="3851"/>
                  <a:pt x="3251" y="3879"/>
                </a:cubicBezTo>
                <a:cubicBezTo>
                  <a:pt x="3228" y="3748"/>
                  <a:pt x="3156" y="3605"/>
                  <a:pt x="3049" y="3522"/>
                </a:cubicBezTo>
                <a:cubicBezTo>
                  <a:pt x="2894" y="3367"/>
                  <a:pt x="2686" y="3290"/>
                  <a:pt x="2474" y="3290"/>
                </a:cubicBezTo>
                <a:cubicBezTo>
                  <a:pt x="2263" y="3290"/>
                  <a:pt x="2049" y="3367"/>
                  <a:pt x="1882" y="3522"/>
                </a:cubicBezTo>
                <a:cubicBezTo>
                  <a:pt x="1846" y="3558"/>
                  <a:pt x="1799" y="3576"/>
                  <a:pt x="1751" y="3576"/>
                </a:cubicBezTo>
                <a:cubicBezTo>
                  <a:pt x="1704" y="3576"/>
                  <a:pt x="1656" y="3558"/>
                  <a:pt x="1620" y="3522"/>
                </a:cubicBezTo>
                <a:cubicBezTo>
                  <a:pt x="1549" y="3451"/>
                  <a:pt x="1549" y="3332"/>
                  <a:pt x="1620" y="3248"/>
                </a:cubicBezTo>
                <a:cubicBezTo>
                  <a:pt x="1846" y="3022"/>
                  <a:pt x="2156" y="2909"/>
                  <a:pt x="2466" y="2909"/>
                </a:cubicBezTo>
                <a:close/>
                <a:moveTo>
                  <a:pt x="1666" y="3921"/>
                </a:moveTo>
                <a:cubicBezTo>
                  <a:pt x="1715" y="3921"/>
                  <a:pt x="1763" y="3939"/>
                  <a:pt x="1799" y="3975"/>
                </a:cubicBezTo>
                <a:lnTo>
                  <a:pt x="2144" y="4320"/>
                </a:lnTo>
                <a:cubicBezTo>
                  <a:pt x="2215" y="4391"/>
                  <a:pt x="2215" y="4522"/>
                  <a:pt x="2144" y="4594"/>
                </a:cubicBezTo>
                <a:cubicBezTo>
                  <a:pt x="2096" y="4641"/>
                  <a:pt x="2049" y="4653"/>
                  <a:pt x="2001" y="4653"/>
                </a:cubicBezTo>
                <a:cubicBezTo>
                  <a:pt x="1965" y="4653"/>
                  <a:pt x="1930" y="4641"/>
                  <a:pt x="1882" y="4606"/>
                </a:cubicBezTo>
                <a:lnTo>
                  <a:pt x="1882" y="4606"/>
                </a:lnTo>
                <a:cubicBezTo>
                  <a:pt x="1918" y="4737"/>
                  <a:pt x="1989" y="4879"/>
                  <a:pt x="2096" y="4963"/>
                </a:cubicBezTo>
                <a:cubicBezTo>
                  <a:pt x="2239" y="5118"/>
                  <a:pt x="2454" y="5201"/>
                  <a:pt x="2680" y="5201"/>
                </a:cubicBezTo>
                <a:cubicBezTo>
                  <a:pt x="2894" y="5201"/>
                  <a:pt x="3097" y="5118"/>
                  <a:pt x="3251" y="4963"/>
                </a:cubicBezTo>
                <a:cubicBezTo>
                  <a:pt x="3293" y="4927"/>
                  <a:pt x="3344" y="4909"/>
                  <a:pt x="3393" y="4909"/>
                </a:cubicBezTo>
                <a:cubicBezTo>
                  <a:pt x="3442" y="4909"/>
                  <a:pt x="3489" y="4927"/>
                  <a:pt x="3525" y="4963"/>
                </a:cubicBezTo>
                <a:cubicBezTo>
                  <a:pt x="3585" y="5058"/>
                  <a:pt x="3585" y="5177"/>
                  <a:pt x="3513" y="5249"/>
                </a:cubicBezTo>
                <a:cubicBezTo>
                  <a:pt x="3287" y="5475"/>
                  <a:pt x="2977" y="5606"/>
                  <a:pt x="2656" y="5606"/>
                </a:cubicBezTo>
                <a:cubicBezTo>
                  <a:pt x="2335" y="5606"/>
                  <a:pt x="2037" y="5487"/>
                  <a:pt x="1811" y="5249"/>
                </a:cubicBezTo>
                <a:cubicBezTo>
                  <a:pt x="1632" y="5070"/>
                  <a:pt x="1513" y="4832"/>
                  <a:pt x="1465" y="4582"/>
                </a:cubicBezTo>
                <a:lnTo>
                  <a:pt x="1453" y="4594"/>
                </a:lnTo>
                <a:cubicBezTo>
                  <a:pt x="1418" y="4629"/>
                  <a:pt x="1370" y="4647"/>
                  <a:pt x="1323" y="4647"/>
                </a:cubicBezTo>
                <a:cubicBezTo>
                  <a:pt x="1275" y="4647"/>
                  <a:pt x="1227" y="4629"/>
                  <a:pt x="1192" y="4594"/>
                </a:cubicBezTo>
                <a:cubicBezTo>
                  <a:pt x="1108" y="4522"/>
                  <a:pt x="1108" y="4391"/>
                  <a:pt x="1192" y="4320"/>
                </a:cubicBezTo>
                <a:lnTo>
                  <a:pt x="1525" y="3975"/>
                </a:lnTo>
                <a:cubicBezTo>
                  <a:pt x="1567" y="3939"/>
                  <a:pt x="1617" y="3921"/>
                  <a:pt x="1666" y="3921"/>
                </a:cubicBezTo>
                <a:close/>
                <a:moveTo>
                  <a:pt x="2567" y="1"/>
                </a:moveTo>
                <a:cubicBezTo>
                  <a:pt x="2480" y="1"/>
                  <a:pt x="2394" y="40"/>
                  <a:pt x="2335" y="117"/>
                </a:cubicBezTo>
                <a:cubicBezTo>
                  <a:pt x="1704" y="843"/>
                  <a:pt x="1" y="2915"/>
                  <a:pt x="1" y="4058"/>
                </a:cubicBezTo>
                <a:cubicBezTo>
                  <a:pt x="1" y="5451"/>
                  <a:pt x="1144" y="6582"/>
                  <a:pt x="2561" y="6582"/>
                </a:cubicBezTo>
                <a:cubicBezTo>
                  <a:pt x="3966" y="6582"/>
                  <a:pt x="5121" y="5451"/>
                  <a:pt x="5121" y="4058"/>
                </a:cubicBezTo>
                <a:cubicBezTo>
                  <a:pt x="5133" y="2927"/>
                  <a:pt x="3430" y="855"/>
                  <a:pt x="2799" y="117"/>
                </a:cubicBezTo>
                <a:cubicBezTo>
                  <a:pt x="2739" y="40"/>
                  <a:pt x="2653" y="1"/>
                  <a:pt x="2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5"/>
          <p:cNvSpPr txBox="1">
            <a:spLocks noGrp="1"/>
          </p:cNvSpPr>
          <p:nvPr>
            <p:ph type="subTitle" idx="3"/>
          </p:nvPr>
        </p:nvSpPr>
        <p:spPr>
          <a:xfrm>
            <a:off x="2964249" y="2346093"/>
            <a:ext cx="2898600" cy="39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Key Features</a:t>
            </a:r>
            <a:endParaRPr dirty="0"/>
          </a:p>
        </p:txBody>
      </p:sp>
    </p:spTree>
  </p:cSld>
  <p:clrMapOvr>
    <a:masterClrMapping/>
  </p:clrMapOvr>
</p:sld>
</file>

<file path=ppt/theme/theme1.xml><?xml version="1.0" encoding="utf-8"?>
<a:theme xmlns:a="http://schemas.openxmlformats.org/drawingml/2006/main" name="Wind Energy Supplier Pitch Deck by Slidesgo">
  <a:themeElements>
    <a:clrScheme name="Simple Light">
      <a:dk1>
        <a:srgbClr val="2E3338"/>
      </a:dk1>
      <a:lt1>
        <a:srgbClr val="F6EFDC"/>
      </a:lt1>
      <a:dk2>
        <a:srgbClr val="164A4A"/>
      </a:dk2>
      <a:lt2>
        <a:srgbClr val="3F4853"/>
      </a:lt2>
      <a:accent1>
        <a:srgbClr val="81B5A8"/>
      </a:accent1>
      <a:accent2>
        <a:srgbClr val="ADDBD0"/>
      </a:accent2>
      <a:accent3>
        <a:srgbClr val="454318"/>
      </a:accent3>
      <a:accent4>
        <a:srgbClr val="FFFFFF"/>
      </a:accent4>
      <a:accent5>
        <a:srgbClr val="FFFFFF"/>
      </a:accent5>
      <a:accent6>
        <a:srgbClr val="FFFFFF"/>
      </a:accent6>
      <a:hlink>
        <a:srgbClr val="2E33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TotalTime>
  <Words>2147</Words>
  <Application>Microsoft Office PowerPoint</Application>
  <PresentationFormat>On-screen Show (16:9)</PresentationFormat>
  <Paragraphs>350</Paragraphs>
  <Slides>66</Slides>
  <Notes>66</Notes>
  <HiddenSlides>0</HiddenSlides>
  <MMClips>0</MMClips>
  <ScaleCrop>false</ScaleCrop>
  <HeadingPairs>
    <vt:vector size="6" baseType="variant">
      <vt:variant>
        <vt:lpstr>Fonts Used</vt:lpstr>
      </vt:variant>
      <vt:variant>
        <vt:i4>21</vt:i4>
      </vt:variant>
      <vt:variant>
        <vt:lpstr>Theme</vt:lpstr>
      </vt:variant>
      <vt:variant>
        <vt:i4>2</vt:i4>
      </vt:variant>
      <vt:variant>
        <vt:lpstr>Slide Titles</vt:lpstr>
      </vt:variant>
      <vt:variant>
        <vt:i4>66</vt:i4>
      </vt:variant>
    </vt:vector>
  </HeadingPairs>
  <TitlesOfParts>
    <vt:vector size="89" baseType="lpstr">
      <vt:lpstr>Syne SemiBold</vt:lpstr>
      <vt:lpstr>Commissioner ExtraBold</vt:lpstr>
      <vt:lpstr>Maven Pro</vt:lpstr>
      <vt:lpstr>Arial</vt:lpstr>
      <vt:lpstr>Barlow SemiBold</vt:lpstr>
      <vt:lpstr>Wingdings</vt:lpstr>
      <vt:lpstr>Black Han Sans</vt:lpstr>
      <vt:lpstr>Red Hat Display</vt:lpstr>
      <vt:lpstr>Bebas Neue</vt:lpstr>
      <vt:lpstr>Roboto</vt:lpstr>
      <vt:lpstr>Archivo Narrow</vt:lpstr>
      <vt:lpstr>Commissioner</vt:lpstr>
      <vt:lpstr>Syne</vt:lpstr>
      <vt:lpstr>Proxima Nova Semibold</vt:lpstr>
      <vt:lpstr>Proxima Nova</vt:lpstr>
      <vt:lpstr>Calibri</vt:lpstr>
      <vt:lpstr>Francois One</vt:lpstr>
      <vt:lpstr>-apple-system</vt:lpstr>
      <vt:lpstr>Roboto Medium</vt:lpstr>
      <vt:lpstr>Open Sans</vt:lpstr>
      <vt:lpstr>Amatic SC</vt:lpstr>
      <vt:lpstr>Wind Energy Supplier Pitch Deck by Slidesgo</vt:lpstr>
      <vt:lpstr>Slidesgo Final Pages</vt:lpstr>
      <vt:lpstr>CRYLYA  WHEELCHAIR</vt:lpstr>
      <vt:lpstr>Adamay Mann</vt:lpstr>
      <vt:lpstr>TABLE OF CONTENTS</vt:lpstr>
      <vt:lpstr>The Problem</vt:lpstr>
      <vt:lpstr>INTRODUCTION</vt:lpstr>
      <vt:lpstr>THE PROBLEM</vt:lpstr>
      <vt:lpstr>Our Solution</vt:lpstr>
      <vt:lpstr>SOLUTION</vt:lpstr>
      <vt:lpstr>PowerPoint Presentation</vt:lpstr>
      <vt:lpstr>AUTOPILOT</vt:lpstr>
      <vt:lpstr>MANUAL NAVIGATION</vt:lpstr>
      <vt:lpstr>BUTTONS</vt:lpstr>
      <vt:lpstr>FALL ALERT</vt:lpstr>
      <vt:lpstr>HEADLIGHTS</vt:lpstr>
      <vt:lpstr>HEART RATE AND BLOOD PRESSURE MONITORING</vt:lpstr>
      <vt:lpstr>3D MODEL</vt:lpstr>
      <vt:lpstr>APP UI</vt:lpstr>
      <vt:lpstr>APP UI</vt:lpstr>
      <vt:lpstr>APP UI</vt:lpstr>
      <vt:lpstr>APP UI</vt:lpstr>
      <vt:lpstr>3D Modelling</vt:lpstr>
      <vt:lpstr>Marketing and Competition</vt:lpstr>
      <vt:lpstr>Fall Alert</vt:lpstr>
      <vt:lpstr>Future Prospects</vt:lpstr>
      <vt:lpstr>FUTURE PROSPECTS</vt:lpstr>
      <vt:lpstr>The only disability in life is a bad attitude</vt:lpstr>
      <vt:lpstr>THANK YOU</vt:lpstr>
      <vt:lpstr>TRACTION</vt:lpstr>
      <vt:lpstr>Venus</vt:lpstr>
      <vt:lpstr>SWOT ANALYSIS</vt:lpstr>
      <vt:lpstr>AWARDS</vt:lpstr>
      <vt:lpstr>MARKET SIZE</vt:lpstr>
      <vt:lpstr>TARGET</vt:lpstr>
      <vt:lpstr>BUSINESS MODEL</vt:lpstr>
      <vt:lpstr>TIMING</vt:lpstr>
      <vt:lpstr>Challenge</vt:lpstr>
      <vt:lpstr>PREDICTED GROWTH</vt:lpstr>
      <vt:lpstr>INVESTMENT</vt:lpstr>
      <vt:lpstr>—Someone Famous</vt:lpstr>
      <vt:lpstr>A PICTURE IS WORTH A  THOUSAND WORDS</vt:lpstr>
      <vt:lpstr>A PICTURE ALWAYS REINFORCES THE CONCEPT</vt:lpstr>
      <vt:lpstr>4,498</vt:lpstr>
      <vt:lpstr>24h 37m 23s</vt:lpstr>
      <vt:lpstr>THE TABLES</vt:lpstr>
      <vt:lpstr>THIS IS A MAP</vt:lpstr>
      <vt:lpstr>RENEWABLE ENERGY ICON PACK</vt:lpstr>
      <vt:lpstr>ALTERNATIVE RESOURCES</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CRYLYA  WHEELCHAIR</dc:title>
  <cp:lastModifiedBy>shreya chopra</cp:lastModifiedBy>
  <cp:revision>7</cp:revision>
  <dcterms:modified xsi:type="dcterms:W3CDTF">2022-02-26T18:59:41Z</dcterms:modified>
</cp:coreProperties>
</file>